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91" r:id="rId3"/>
    <p:sldMasterId id="2147483728" r:id="rId4"/>
    <p:sldMasterId id="2147483757" r:id="rId5"/>
  </p:sldMasterIdLst>
  <p:notesMasterIdLst>
    <p:notesMasterId r:id="rId16"/>
  </p:notesMasterIdLst>
  <p:handoutMasterIdLst>
    <p:handoutMasterId r:id="rId49"/>
  </p:handoutMasterIdLst>
  <p:sldIdLst>
    <p:sldId id="256" r:id="rId6"/>
    <p:sldId id="307" r:id="rId7"/>
    <p:sldId id="345" r:id="rId8"/>
    <p:sldId id="346" r:id="rId9"/>
    <p:sldId id="349" r:id="rId10"/>
    <p:sldId id="309" r:id="rId11"/>
    <p:sldId id="310" r:id="rId12"/>
    <p:sldId id="311" r:id="rId13"/>
    <p:sldId id="312" r:id="rId14"/>
    <p:sldId id="347" r:id="rId15"/>
    <p:sldId id="348" r:id="rId17"/>
    <p:sldId id="364" r:id="rId18"/>
    <p:sldId id="313" r:id="rId19"/>
    <p:sldId id="314" r:id="rId20"/>
    <p:sldId id="358" r:id="rId21"/>
    <p:sldId id="362" r:id="rId22"/>
    <p:sldId id="360" r:id="rId23"/>
    <p:sldId id="361" r:id="rId24"/>
    <p:sldId id="320" r:id="rId25"/>
    <p:sldId id="317" r:id="rId26"/>
    <p:sldId id="363" r:id="rId27"/>
    <p:sldId id="318" r:id="rId28"/>
    <p:sldId id="319" r:id="rId29"/>
    <p:sldId id="321" r:id="rId30"/>
    <p:sldId id="323" r:id="rId31"/>
    <p:sldId id="324" r:id="rId32"/>
    <p:sldId id="325" r:id="rId33"/>
    <p:sldId id="326" r:id="rId34"/>
    <p:sldId id="327" r:id="rId35"/>
    <p:sldId id="328" r:id="rId36"/>
    <p:sldId id="329" r:id="rId37"/>
    <p:sldId id="350" r:id="rId38"/>
    <p:sldId id="352" r:id="rId39"/>
    <p:sldId id="330" r:id="rId40"/>
    <p:sldId id="331" r:id="rId41"/>
    <p:sldId id="357" r:id="rId42"/>
    <p:sldId id="333" r:id="rId43"/>
    <p:sldId id="334" r:id="rId44"/>
    <p:sldId id="353" r:id="rId45"/>
    <p:sldId id="354" r:id="rId46"/>
    <p:sldId id="356" r:id="rId47"/>
    <p:sldId id="298"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8" autoAdjust="0"/>
    <p:restoredTop sz="95394" autoAdjust="0"/>
  </p:normalViewPr>
  <p:slideViewPr>
    <p:cSldViewPr snapToGrid="0">
      <p:cViewPr varScale="1">
        <p:scale>
          <a:sx n="84" d="100"/>
          <a:sy n="84" d="100"/>
        </p:scale>
        <p:origin x="250" y="82"/>
      </p:cViewPr>
      <p:guideLst/>
    </p:cSldViewPr>
  </p:slideViewPr>
  <p:notesTextViewPr>
    <p:cViewPr>
      <p:scale>
        <a:sx n="150" d="100"/>
        <a:sy n="150" d="100"/>
      </p:scale>
      <p:origin x="0" y="0"/>
    </p:cViewPr>
  </p:notesTextViewPr>
  <p:sorterViewPr>
    <p:cViewPr varScale="1">
      <p:scale>
        <a:sx n="1" d="1"/>
        <a:sy n="1" d="1"/>
      </p:scale>
      <p:origin x="0" y="-2707"/>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Master" Target="slideMasters/slideMaster4.xml"/><Relationship Id="rId49" Type="http://schemas.openxmlformats.org/officeDocument/2006/relationships/handoutMaster" Target="handoutMasters/handoutMaster1.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notesMaster" Target="notesMasters/notesMaster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smtClean="0"/>
            <a:t>Windows XAML layout controls</a:t>
          </a:r>
          <a:endParaRPr lang="en-US" dirty="0"/>
        </a:p>
      </dgm:t>
    </dgm:pt>
    <dgm:pt modelId="{9731E409-C6FA-482A-B791-11257A2696E2}" cxnId="{4C4FCB02-9DAA-4F8E-9C45-5B2E41499354}" type="parTrans">
      <dgm:prSet/>
      <dgm:spPr/>
      <dgm:t>
        <a:bodyPr/>
        <a:lstStyle/>
        <a:p>
          <a:endParaRPr lang="en-US"/>
        </a:p>
      </dgm:t>
    </dgm:pt>
    <dgm:pt modelId="{C84CC4AB-0531-4621-9FAD-D31DC3CC520F}" cxnId="{4C4FCB02-9DAA-4F8E-9C45-5B2E41499354}" type="sibTrans">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cxnId="{859A1029-75EB-4D44-8C9D-E60B614C0C08}" type="parTrans">
      <dgm:prSet/>
      <dgm:spPr/>
      <dgm:t>
        <a:bodyPr/>
        <a:lstStyle/>
        <a:p>
          <a:endParaRPr lang="en-US"/>
        </a:p>
      </dgm:t>
    </dgm:pt>
    <dgm:pt modelId="{AB9BA9CF-99B0-4716-94BE-939D7745274F}" cxnId="{859A1029-75EB-4D44-8C9D-E60B614C0C08}" type="sibTrans">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cxnId="{960ACA3B-04E2-48F8-9C70-94CE0FAEA1DB}" type="parTrans">
      <dgm:prSet/>
      <dgm:spPr/>
      <dgm:t>
        <a:bodyPr/>
        <a:lstStyle/>
        <a:p>
          <a:endParaRPr lang="en-US"/>
        </a:p>
      </dgm:t>
    </dgm:pt>
    <dgm:pt modelId="{FB36665D-CC10-4694-B5F2-721802F28832}" cxnId="{960ACA3B-04E2-48F8-9C70-94CE0FAEA1DB}" type="sibTrans">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cxnId="{7EC56F4D-BDD7-46BE-992B-E80E591564A8}" type="parTrans">
      <dgm:prSet/>
      <dgm:spPr/>
      <dgm:t>
        <a:bodyPr/>
        <a:lstStyle/>
        <a:p>
          <a:endParaRPr lang="en-US"/>
        </a:p>
      </dgm:t>
    </dgm:pt>
    <dgm:pt modelId="{2CA57615-86A6-4227-AB00-A5F4FAD64924}" cxnId="{7EC56F4D-BDD7-46BE-992B-E80E591564A8}" type="sibTrans">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cxnId="{C314CAA4-1B2C-4011-A492-BB6F7B77BBC5}" type="parTrans">
      <dgm:prSet/>
      <dgm:spPr/>
      <dgm:t>
        <a:bodyPr/>
        <a:lstStyle/>
        <a:p>
          <a:endParaRPr lang="en-US"/>
        </a:p>
      </dgm:t>
    </dgm:pt>
    <dgm:pt modelId="{05D3698B-4160-4303-91AB-7669FD6CB7C8}" cxnId="{C314CAA4-1B2C-4011-A492-BB6F7B77BBC5}" type="sibTrans">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cxnId="{844BC796-DA01-469B-97B4-D9A1A519FA76}" type="parTrans">
      <dgm:prSet/>
      <dgm:spPr/>
      <dgm:t>
        <a:bodyPr/>
        <a:lstStyle/>
        <a:p>
          <a:endParaRPr lang="en-US"/>
        </a:p>
      </dgm:t>
    </dgm:pt>
    <dgm:pt modelId="{03DF7CC0-8205-41FD-BA8E-666DF20195F9}" cxnId="{844BC796-DA01-469B-97B4-D9A1A519FA76}" type="sibTrans">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cxnId="{B4CD558D-6412-4285-B927-CE8063D7F3FA}" type="parTrans">
      <dgm:prSet/>
      <dgm:spPr/>
      <dgm:t>
        <a:bodyPr/>
        <a:lstStyle/>
        <a:p>
          <a:endParaRPr lang="en-US"/>
        </a:p>
      </dgm:t>
    </dgm:pt>
    <dgm:pt modelId="{521CB897-8DC5-44BA-AF1C-39679F3C15D0}" cxnId="{B4CD558D-6412-4285-B927-CE8063D7F3FA}" type="sibTrans">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cxnId="{6BBCCE8A-746A-4143-9756-670723E8C745}" type="parTrans">
      <dgm:prSet/>
      <dgm:spPr/>
      <dgm:t>
        <a:bodyPr/>
        <a:lstStyle/>
        <a:p>
          <a:endParaRPr lang="en-US"/>
        </a:p>
      </dgm:t>
    </dgm:pt>
    <dgm:pt modelId="{D9B6E27D-8C94-478B-B810-6A740E93C625}" cxnId="{6BBCCE8A-746A-4143-9756-670723E8C745}" type="sibTrans">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2"/>
        </a:solidFill>
        <a:ln>
          <a:solidFill>
            <a:schemeClr val="bg1">
              <a:lumMod val="60000"/>
              <a:lumOff val="40000"/>
            </a:schemeClr>
          </a:solidFill>
        </a:ln>
      </dgm:spPr>
      <dgm:t>
        <a:bodyPr/>
        <a:lstStyle/>
        <a:p>
          <a:r>
            <a:rPr lang="en-US" b="1" dirty="0" smtClean="0">
              <a:latin typeface="+mj-lt"/>
            </a:rPr>
            <a:t>Relative Panel</a:t>
          </a:r>
          <a:endParaRPr lang="en-US" b="1" dirty="0">
            <a:latin typeface="+mj-lt"/>
          </a:endParaRPr>
        </a:p>
      </dgm:t>
    </dgm:pt>
    <dgm:pt modelId="{7A919354-7E44-4001-B269-C8D06FC3650A}" cxnId="{90756CEC-11A7-4600-BCD5-4C154AEF5B68}" type="sibTrans">
      <dgm:prSet/>
      <dgm:spPr/>
      <dgm:t>
        <a:bodyPr/>
        <a:lstStyle/>
        <a:p>
          <a:endParaRPr lang="en-US"/>
        </a:p>
      </dgm:t>
    </dgm:pt>
    <dgm:pt modelId="{F405699C-0748-40E7-B826-F5FAAA2BFBE6}" cxnId="{90756CEC-11A7-4600-BCD5-4C154AEF5B68}" type="parTrans">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custLinFactNeighborX="-239" custLinFactNeighborY="-336">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844BC796-DA01-469B-97B4-D9A1A519FA76}" srcId="{55D0ADDF-C3D7-4729-A5A4-61215E1A65AE}" destId="{B152B915-BDC0-4525-9564-3596234519CD}" srcOrd="0" destOrd="0" parTransId="{5F46E22A-9E61-40F1-8D0C-51AAB787751F}" sibTransId="{03DF7CC0-8205-41FD-BA8E-666DF20195F9}"/>
    <dgm:cxn modelId="{90756CEC-11A7-4600-BCD5-4C154AEF5B68}" srcId="{55D0ADDF-C3D7-4729-A5A4-61215E1A65AE}" destId="{9F978B36-50A9-4789-AF4F-12D2CE3297EC}" srcOrd="7" destOrd="0" parTransId="{F405699C-0748-40E7-B826-F5FAAA2BFBE6}" sibTransId="{7A919354-7E44-4001-B269-C8D06FC3650A}"/>
    <dgm:cxn modelId="{B4CD558D-6412-4285-B927-CE8063D7F3FA}" srcId="{55D0ADDF-C3D7-4729-A5A4-61215E1A65AE}" destId="{056D7D5F-C807-497B-BF92-8D325A8EE3F3}" srcOrd="5" destOrd="0" parTransId="{4766B26E-4CE3-45EB-BA97-B648AC1B8ABC}" sibTransId="{521CB897-8DC5-44BA-AF1C-39679F3C15D0}"/>
    <dgm:cxn modelId="{D6F03935-0960-40D9-974C-1230CF2A5E4B}" type="presOf" srcId="{293CB2EC-0734-4D4B-B1FE-E4138F2F4D46}" destId="{E4BB96ED-D27D-4536-AF66-F735CD4F3E67}" srcOrd="0" destOrd="0" presId="urn:microsoft.com/office/officeart/2005/8/layout/hierarchy4"/>
    <dgm:cxn modelId="{8B997936-9F50-41AD-B81E-B73F8D630152}" type="presOf" srcId="{55D0ADDF-C3D7-4729-A5A4-61215E1A65AE}" destId="{D960B4FA-BDEC-44AA-9FBB-A309F7A8D631}" srcOrd="0" destOrd="0" presId="urn:microsoft.com/office/officeart/2005/8/layout/hierarchy4"/>
    <dgm:cxn modelId="{2D58E290-7CE1-4EEB-801E-E9BD4C86E9C4}" type="presOf" srcId="{B152B915-BDC0-4525-9564-3596234519CD}" destId="{577114E9-6F00-4743-A7EC-F75A87358EE9}" srcOrd="0" destOrd="0" presId="urn:microsoft.com/office/officeart/2005/8/layout/hierarchy4"/>
    <dgm:cxn modelId="{DEA95B79-FC4A-41AE-9E26-501434242FC3}" type="presOf" srcId="{3EDEF2B6-0A4F-4D76-AAE4-5F07E2252013}" destId="{93C2F9FA-1671-4D54-BE9B-C8CAB3EB9ACC}" srcOrd="0" destOrd="0" presId="urn:microsoft.com/office/officeart/2005/8/layout/hierarchy4"/>
    <dgm:cxn modelId="{865099D9-9CD0-469A-914B-D7D2AA1B6D76}" type="presOf" srcId="{3F8F509E-665C-49B4-AC08-6F723636BD6C}" destId="{50243EFA-2D63-42B5-BFC0-01C3B6192E33}" srcOrd="0" destOrd="0" presId="urn:microsoft.com/office/officeart/2005/8/layout/hierarchy4"/>
    <dgm:cxn modelId="{A79E8E40-A21E-44B7-9C39-32FF068E8E48}" type="presOf" srcId="{9C896058-192A-467E-AFA5-C9CD6CA225AC}" destId="{2D74ED2E-69FE-447C-B420-A7D1AB4BE1E6}" srcOrd="0" destOrd="0" presId="urn:microsoft.com/office/officeart/2005/8/layout/hierarchy4"/>
    <dgm:cxn modelId="{4C4FCB02-9DAA-4F8E-9C45-5B2E41499354}" srcId="{C8AE389B-BA2C-4AB6-8E4D-9DBC9FD6733D}" destId="{55D0ADDF-C3D7-4729-A5A4-61215E1A65AE}" srcOrd="0" destOrd="0" parTransId="{9731E409-C6FA-482A-B791-11257A2696E2}" sibTransId="{C84CC4AB-0531-4621-9FAD-D31DC3CC520F}"/>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C314CAA4-1B2C-4011-A492-BB6F7B77BBC5}" srcId="{55D0ADDF-C3D7-4729-A5A4-61215E1A65AE}" destId="{D7570987-1B44-4822-9D46-4F97B1EC1F20}" srcOrd="4" destOrd="0" parTransId="{4D1530FB-961E-4944-B948-862C0207110A}" sibTransId="{05D3698B-4160-4303-91AB-7669FD6CB7C8}"/>
    <dgm:cxn modelId="{859A1029-75EB-4D44-8C9D-E60B614C0C08}" srcId="{55D0ADDF-C3D7-4729-A5A4-61215E1A65AE}" destId="{3F8F509E-665C-49B4-AC08-6F723636BD6C}" srcOrd="1" destOrd="0" parTransId="{46D62BD4-1436-4D22-85E5-B2B5FB6F349C}" sibTransId="{AB9BA9CF-99B0-4716-94BE-939D7745274F}"/>
    <dgm:cxn modelId="{7EC56F4D-BDD7-46BE-992B-E80E591564A8}" srcId="{55D0ADDF-C3D7-4729-A5A4-61215E1A65AE}" destId="{293CB2EC-0734-4D4B-B1FE-E4138F2F4D46}" srcOrd="3" destOrd="0" parTransId="{2CA7BAD5-622D-4505-A510-3395C4B148EF}" sibTransId="{2CA57615-86A6-4227-AB00-A5F4FAD64924}"/>
    <dgm:cxn modelId="{1A4790A7-5208-4B91-9486-E3489BB52727}" type="presOf" srcId="{056D7D5F-C807-497B-BF92-8D325A8EE3F3}" destId="{562B9128-11F1-4FDA-B116-B5D3E91AABA2}" srcOrd="0" destOrd="0" presId="urn:microsoft.com/office/officeart/2005/8/layout/hierarchy4"/>
    <dgm:cxn modelId="{524268C8-F900-4440-8C93-807B0BE7B7B0}" type="presOf" srcId="{D7570987-1B44-4822-9D46-4F97B1EC1F20}" destId="{B141EA56-C018-4FC5-8FAD-5C061E0E1EBE}" srcOrd="0" destOrd="0" presId="urn:microsoft.com/office/officeart/2005/8/layout/hierarchy4"/>
    <dgm:cxn modelId="{731D0968-8332-410E-9685-CE21CD768F5C}" type="presOf" srcId="{C8AE389B-BA2C-4AB6-8E4D-9DBC9FD6733D}" destId="{4041DA89-DC6D-4CF1-9A5A-3D2C4576D46C}" srcOrd="0" destOrd="0" presId="urn:microsoft.com/office/officeart/2005/8/layout/hierarchy4"/>
    <dgm:cxn modelId="{A0945B92-08BA-4762-9498-B056CBB57A6B}" type="presOf" srcId="{9F978B36-50A9-4789-AF4F-12D2CE3297EC}" destId="{7826FE91-1475-4926-A9F9-FDA4A5E19E09}" srcOrd="0" destOrd="0" presId="urn:microsoft.com/office/officeart/2005/8/layout/hierarchy4"/>
    <dgm:cxn modelId="{35E98C70-62FC-4457-9C4F-5746BFE1D348}" type="presParOf" srcId="{4041DA89-DC6D-4CF1-9A5A-3D2C4576D46C}" destId="{58441A2E-843E-4ED4-ABB1-7152B16C3548}" srcOrd="0" destOrd="0" presId="urn:microsoft.com/office/officeart/2005/8/layout/hierarchy4"/>
    <dgm:cxn modelId="{A64053A5-5ECA-47A9-87C7-34BACBF02E4C}" type="presParOf" srcId="{58441A2E-843E-4ED4-ABB1-7152B16C3548}" destId="{D960B4FA-BDEC-44AA-9FBB-A309F7A8D631}" srcOrd="0" destOrd="0" presId="urn:microsoft.com/office/officeart/2005/8/layout/hierarchy4"/>
    <dgm:cxn modelId="{8C402BB7-6B24-46EC-91FF-4AEF4B9B6119}" type="presParOf" srcId="{58441A2E-843E-4ED4-ABB1-7152B16C3548}" destId="{7B529DA0-D8A1-4301-91DF-8F6BA7520ED3}" srcOrd="1" destOrd="0" presId="urn:microsoft.com/office/officeart/2005/8/layout/hierarchy4"/>
    <dgm:cxn modelId="{661C4B19-7577-4D90-844C-1F96E1343493}" type="presParOf" srcId="{58441A2E-843E-4ED4-ABB1-7152B16C3548}" destId="{D9AB2733-0438-4F78-B5C1-9B3CDD8E0D59}" srcOrd="2" destOrd="0" presId="urn:microsoft.com/office/officeart/2005/8/layout/hierarchy4"/>
    <dgm:cxn modelId="{CC7337B1-D75A-40A2-812A-3B725D2341A0}" type="presParOf" srcId="{D9AB2733-0438-4F78-B5C1-9B3CDD8E0D59}" destId="{B3F73952-7BA2-4064-BCA1-0D0826711C64}" srcOrd="0" destOrd="0" presId="urn:microsoft.com/office/officeart/2005/8/layout/hierarchy4"/>
    <dgm:cxn modelId="{2F99E471-99D9-4C8C-AC36-A5F8205C2E07}" type="presParOf" srcId="{B3F73952-7BA2-4064-BCA1-0D0826711C64}" destId="{577114E9-6F00-4743-A7EC-F75A87358EE9}" srcOrd="0" destOrd="0" presId="urn:microsoft.com/office/officeart/2005/8/layout/hierarchy4"/>
    <dgm:cxn modelId="{D41DCF24-BD46-47C9-9E40-CE28BE03FB8A}" type="presParOf" srcId="{B3F73952-7BA2-4064-BCA1-0D0826711C64}" destId="{4198DC07-8512-49FD-8448-5571410E2227}" srcOrd="1" destOrd="0" presId="urn:microsoft.com/office/officeart/2005/8/layout/hierarchy4"/>
    <dgm:cxn modelId="{12DD6F17-2A03-4EA1-BD7B-54F8AF4C29DB}" type="presParOf" srcId="{D9AB2733-0438-4F78-B5C1-9B3CDD8E0D59}" destId="{C3CEDB45-4458-4FC6-8BCB-B9C2238174FB}" srcOrd="1" destOrd="0" presId="urn:microsoft.com/office/officeart/2005/8/layout/hierarchy4"/>
    <dgm:cxn modelId="{8286F17B-7DD3-4F90-B736-55D212ED2988}" type="presParOf" srcId="{D9AB2733-0438-4F78-B5C1-9B3CDD8E0D59}" destId="{CEB90A9B-CF81-4DA0-8617-F4E9346B44DB}" srcOrd="2" destOrd="0" presId="urn:microsoft.com/office/officeart/2005/8/layout/hierarchy4"/>
    <dgm:cxn modelId="{B147AD2A-2979-450E-AF13-FC5283C60F3D}" type="presParOf" srcId="{CEB90A9B-CF81-4DA0-8617-F4E9346B44DB}" destId="{50243EFA-2D63-42B5-BFC0-01C3B6192E33}" srcOrd="0" destOrd="0" presId="urn:microsoft.com/office/officeart/2005/8/layout/hierarchy4"/>
    <dgm:cxn modelId="{670E3B8D-7DC9-4364-AA7F-5EA4FD4CA346}" type="presParOf" srcId="{CEB90A9B-CF81-4DA0-8617-F4E9346B44DB}" destId="{1A5510A7-B84B-4493-BB9C-1F1487FFE8EC}" srcOrd="1" destOrd="0" presId="urn:microsoft.com/office/officeart/2005/8/layout/hierarchy4"/>
    <dgm:cxn modelId="{BECF346F-9C35-4C85-A776-0E45FC3C6D1E}" type="presParOf" srcId="{D9AB2733-0438-4F78-B5C1-9B3CDD8E0D59}" destId="{E6FF17FA-3106-40F9-9123-DC0AFDB627E5}" srcOrd="3" destOrd="0" presId="urn:microsoft.com/office/officeart/2005/8/layout/hierarchy4"/>
    <dgm:cxn modelId="{1CE256E5-FC9E-4FA3-AA3A-D58D6E3EC21E}" type="presParOf" srcId="{D9AB2733-0438-4F78-B5C1-9B3CDD8E0D59}" destId="{9A066132-3D3E-4B06-A2F6-7C967228B9C5}" srcOrd="4" destOrd="0" presId="urn:microsoft.com/office/officeart/2005/8/layout/hierarchy4"/>
    <dgm:cxn modelId="{2767C7B9-5C89-4A9A-95D3-F9B0ED6C8AB9}" type="presParOf" srcId="{9A066132-3D3E-4B06-A2F6-7C967228B9C5}" destId="{93C2F9FA-1671-4D54-BE9B-C8CAB3EB9ACC}" srcOrd="0" destOrd="0" presId="urn:microsoft.com/office/officeart/2005/8/layout/hierarchy4"/>
    <dgm:cxn modelId="{D05EAB97-F1A9-4C43-A682-90D02EED43D5}" type="presParOf" srcId="{9A066132-3D3E-4B06-A2F6-7C967228B9C5}" destId="{39A2E45F-500C-4F0E-BBF0-5EEE5FA83B8C}" srcOrd="1" destOrd="0" presId="urn:microsoft.com/office/officeart/2005/8/layout/hierarchy4"/>
    <dgm:cxn modelId="{08869F42-358D-4665-BB3A-B865884F339B}" type="presParOf" srcId="{D9AB2733-0438-4F78-B5C1-9B3CDD8E0D59}" destId="{20F9BE2D-DEE1-4B95-889E-E389E544325C}" srcOrd="5" destOrd="0" presId="urn:microsoft.com/office/officeart/2005/8/layout/hierarchy4"/>
    <dgm:cxn modelId="{641C60CA-0327-420B-A920-35EB88270295}" type="presParOf" srcId="{D9AB2733-0438-4F78-B5C1-9B3CDD8E0D59}" destId="{3202BFA9-4CE6-4F02-A572-50E34584309F}" srcOrd="6" destOrd="0" presId="urn:microsoft.com/office/officeart/2005/8/layout/hierarchy4"/>
    <dgm:cxn modelId="{004B4AD8-0EA0-4D55-AB91-843713EF81BF}" type="presParOf" srcId="{3202BFA9-4CE6-4F02-A572-50E34584309F}" destId="{E4BB96ED-D27D-4536-AF66-F735CD4F3E67}" srcOrd="0" destOrd="0" presId="urn:microsoft.com/office/officeart/2005/8/layout/hierarchy4"/>
    <dgm:cxn modelId="{D1B0E6A8-ED1F-4FBF-8014-A09F3FD6D23C}" type="presParOf" srcId="{3202BFA9-4CE6-4F02-A572-50E34584309F}" destId="{879C4120-B3DF-4ABE-A945-2B49ED317434}" srcOrd="1" destOrd="0" presId="urn:microsoft.com/office/officeart/2005/8/layout/hierarchy4"/>
    <dgm:cxn modelId="{97259744-0037-45F2-B2CD-FF7C8E82048E}" type="presParOf" srcId="{D9AB2733-0438-4F78-B5C1-9B3CDD8E0D59}" destId="{F9F81F29-01B9-4621-A1F5-07D2A5735349}" srcOrd="7" destOrd="0" presId="urn:microsoft.com/office/officeart/2005/8/layout/hierarchy4"/>
    <dgm:cxn modelId="{1D208B49-0840-4712-9855-7C18A0427F7A}" type="presParOf" srcId="{D9AB2733-0438-4F78-B5C1-9B3CDD8E0D59}" destId="{7E0CEEB8-8419-4E76-9D21-C305FF07AF0E}" srcOrd="8" destOrd="0" presId="urn:microsoft.com/office/officeart/2005/8/layout/hierarchy4"/>
    <dgm:cxn modelId="{0072DE8E-9B6A-4EB2-95CC-F0A94E1F5250}" type="presParOf" srcId="{7E0CEEB8-8419-4E76-9D21-C305FF07AF0E}" destId="{B141EA56-C018-4FC5-8FAD-5C061E0E1EBE}" srcOrd="0" destOrd="0" presId="urn:microsoft.com/office/officeart/2005/8/layout/hierarchy4"/>
    <dgm:cxn modelId="{7C5A1DD3-EF84-48EE-A4D2-2F523E40E62C}" type="presParOf" srcId="{7E0CEEB8-8419-4E76-9D21-C305FF07AF0E}" destId="{9C7F6360-9FBA-4661-BD98-6D14424AA213}" srcOrd="1" destOrd="0" presId="urn:microsoft.com/office/officeart/2005/8/layout/hierarchy4"/>
    <dgm:cxn modelId="{3D747C15-BB5D-4CD7-9DC2-76FC2F75E6C7}" type="presParOf" srcId="{D9AB2733-0438-4F78-B5C1-9B3CDD8E0D59}" destId="{ED16830C-4644-4E11-9062-32E27835F8A3}" srcOrd="9" destOrd="0" presId="urn:microsoft.com/office/officeart/2005/8/layout/hierarchy4"/>
    <dgm:cxn modelId="{9793D61F-69F3-4053-A866-F3848E10492C}" type="presParOf" srcId="{D9AB2733-0438-4F78-B5C1-9B3CDD8E0D59}" destId="{ADD51682-56CB-4AA2-8CDF-E5AFF759ABDB}" srcOrd="10" destOrd="0" presId="urn:microsoft.com/office/officeart/2005/8/layout/hierarchy4"/>
    <dgm:cxn modelId="{A0EE9BD9-2A56-4FD4-8639-BFE77BABF909}" type="presParOf" srcId="{ADD51682-56CB-4AA2-8CDF-E5AFF759ABDB}" destId="{562B9128-11F1-4FDA-B116-B5D3E91AABA2}" srcOrd="0" destOrd="0" presId="urn:microsoft.com/office/officeart/2005/8/layout/hierarchy4"/>
    <dgm:cxn modelId="{509BAE30-C66A-40D7-A92B-32E79A135808}" type="presParOf" srcId="{ADD51682-56CB-4AA2-8CDF-E5AFF759ABDB}" destId="{E458D73D-CC93-4740-B19A-2A4FB2D97C3E}" srcOrd="1" destOrd="0" presId="urn:microsoft.com/office/officeart/2005/8/layout/hierarchy4"/>
    <dgm:cxn modelId="{5D563018-B112-4687-BDD1-C3CA45269ACB}" type="presParOf" srcId="{D9AB2733-0438-4F78-B5C1-9B3CDD8E0D59}" destId="{C896A789-8573-4BEA-B729-421553A86383}" srcOrd="11" destOrd="0" presId="urn:microsoft.com/office/officeart/2005/8/layout/hierarchy4"/>
    <dgm:cxn modelId="{50ED62EA-D7D6-4A02-9814-7CAA9AA4E100}" type="presParOf" srcId="{D9AB2733-0438-4F78-B5C1-9B3CDD8E0D59}" destId="{53CDEBF0-53DA-4ADD-AA15-B398223390C4}" srcOrd="12" destOrd="0" presId="urn:microsoft.com/office/officeart/2005/8/layout/hierarchy4"/>
    <dgm:cxn modelId="{C7AEFDE3-2585-4248-B62F-ABF066B45BEF}" type="presParOf" srcId="{53CDEBF0-53DA-4ADD-AA15-B398223390C4}" destId="{2D74ED2E-69FE-447C-B420-A7D1AB4BE1E6}" srcOrd="0" destOrd="0" presId="urn:microsoft.com/office/officeart/2005/8/layout/hierarchy4"/>
    <dgm:cxn modelId="{C22E2C7E-6BE0-465D-A2B3-577C399005F6}" type="presParOf" srcId="{53CDEBF0-53DA-4ADD-AA15-B398223390C4}" destId="{9F94B6DC-58EB-43F0-BC56-2913BA30A28D}" srcOrd="1" destOrd="0" presId="urn:microsoft.com/office/officeart/2005/8/layout/hierarchy4"/>
    <dgm:cxn modelId="{3E988842-7792-4350-AF4B-2F0DA583F34C}" type="presParOf" srcId="{D9AB2733-0438-4F78-B5C1-9B3CDD8E0D59}" destId="{18F9189E-56FA-4DE5-B240-D80B217FCA09}" srcOrd="13" destOrd="0" presId="urn:microsoft.com/office/officeart/2005/8/layout/hierarchy4"/>
    <dgm:cxn modelId="{AFC7A4D3-75B6-4B60-B7F8-12938684CD0A}" type="presParOf" srcId="{D9AB2733-0438-4F78-B5C1-9B3CDD8E0D59}" destId="{B748ED3F-D5FE-41EE-A18F-DF5A23891FCD}" srcOrd="14" destOrd="0" presId="urn:microsoft.com/office/officeart/2005/8/layout/hierarchy4"/>
    <dgm:cxn modelId="{4A82D6A6-6F2D-42CE-B500-9F9F22912440}" type="presParOf" srcId="{B748ED3F-D5FE-41EE-A18F-DF5A23891FCD}" destId="{7826FE91-1475-4926-A9F9-FDA4A5E19E09}" srcOrd="0" destOrd="0" presId="urn:microsoft.com/office/officeart/2005/8/layout/hierarchy4"/>
    <dgm:cxn modelId="{B07595F5-E9BD-4552-8E42-369600387D48}"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smtClean="0"/>
            <a:t>Windows XAML layout controls</a:t>
          </a:r>
          <a:endParaRPr lang="en-US" dirty="0"/>
        </a:p>
      </dgm:t>
    </dgm:pt>
    <dgm:pt modelId="{9731E409-C6FA-482A-B791-11257A2696E2}" cxnId="{4C4FCB02-9DAA-4F8E-9C45-5B2E41499354}" type="parTrans">
      <dgm:prSet/>
      <dgm:spPr/>
      <dgm:t>
        <a:bodyPr/>
        <a:lstStyle/>
        <a:p>
          <a:endParaRPr lang="en-US"/>
        </a:p>
      </dgm:t>
    </dgm:pt>
    <dgm:pt modelId="{C84CC4AB-0531-4621-9FAD-D31DC3CC520F}" cxnId="{4C4FCB02-9DAA-4F8E-9C45-5B2E41499354}" type="sibTrans">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cxnId="{859A1029-75EB-4D44-8C9D-E60B614C0C08}" type="parTrans">
      <dgm:prSet/>
      <dgm:spPr/>
      <dgm:t>
        <a:bodyPr/>
        <a:lstStyle/>
        <a:p>
          <a:endParaRPr lang="en-US"/>
        </a:p>
      </dgm:t>
    </dgm:pt>
    <dgm:pt modelId="{AB9BA9CF-99B0-4716-94BE-939D7745274F}" cxnId="{859A1029-75EB-4D44-8C9D-E60B614C0C08}" type="sibTrans">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cxnId="{960ACA3B-04E2-48F8-9C70-94CE0FAEA1DB}" type="parTrans">
      <dgm:prSet/>
      <dgm:spPr/>
      <dgm:t>
        <a:bodyPr/>
        <a:lstStyle/>
        <a:p>
          <a:endParaRPr lang="en-US"/>
        </a:p>
      </dgm:t>
    </dgm:pt>
    <dgm:pt modelId="{FB36665D-CC10-4694-B5F2-721802F28832}" cxnId="{960ACA3B-04E2-48F8-9C70-94CE0FAEA1DB}" type="sibTrans">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cxnId="{7EC56F4D-BDD7-46BE-992B-E80E591564A8}" type="parTrans">
      <dgm:prSet/>
      <dgm:spPr/>
      <dgm:t>
        <a:bodyPr/>
        <a:lstStyle/>
        <a:p>
          <a:endParaRPr lang="en-US"/>
        </a:p>
      </dgm:t>
    </dgm:pt>
    <dgm:pt modelId="{2CA57615-86A6-4227-AB00-A5F4FAD64924}" cxnId="{7EC56F4D-BDD7-46BE-992B-E80E591564A8}" type="sibTrans">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cxnId="{C314CAA4-1B2C-4011-A492-BB6F7B77BBC5}" type="parTrans">
      <dgm:prSet/>
      <dgm:spPr/>
      <dgm:t>
        <a:bodyPr/>
        <a:lstStyle/>
        <a:p>
          <a:endParaRPr lang="en-US"/>
        </a:p>
      </dgm:t>
    </dgm:pt>
    <dgm:pt modelId="{05D3698B-4160-4303-91AB-7669FD6CB7C8}" cxnId="{C314CAA4-1B2C-4011-A492-BB6F7B77BBC5}" type="sibTrans">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cxnId="{844BC796-DA01-469B-97B4-D9A1A519FA76}" type="parTrans">
      <dgm:prSet/>
      <dgm:spPr/>
      <dgm:t>
        <a:bodyPr/>
        <a:lstStyle/>
        <a:p>
          <a:endParaRPr lang="en-US"/>
        </a:p>
      </dgm:t>
    </dgm:pt>
    <dgm:pt modelId="{03DF7CC0-8205-41FD-BA8E-666DF20195F9}" cxnId="{844BC796-DA01-469B-97B4-D9A1A519FA76}" type="sibTrans">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cxnId="{B4CD558D-6412-4285-B927-CE8063D7F3FA}" type="parTrans">
      <dgm:prSet/>
      <dgm:spPr/>
      <dgm:t>
        <a:bodyPr/>
        <a:lstStyle/>
        <a:p>
          <a:endParaRPr lang="en-US"/>
        </a:p>
      </dgm:t>
    </dgm:pt>
    <dgm:pt modelId="{521CB897-8DC5-44BA-AF1C-39679F3C15D0}" cxnId="{B4CD558D-6412-4285-B927-CE8063D7F3FA}" type="sibTrans">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cxnId="{90756CEC-11A7-4600-BCD5-4C154AEF5B68}" type="parTrans">
      <dgm:prSet/>
      <dgm:spPr/>
      <dgm:t>
        <a:bodyPr/>
        <a:lstStyle/>
        <a:p>
          <a:endParaRPr lang="en-US"/>
        </a:p>
      </dgm:t>
    </dgm:pt>
    <dgm:pt modelId="{7A919354-7E44-4001-B269-C8D06FC3650A}" cxnId="{90756CEC-11A7-4600-BCD5-4C154AEF5B68}" type="sibTrans">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cxnId="{6BBCCE8A-746A-4143-9756-670723E8C745}" type="parTrans">
      <dgm:prSet/>
      <dgm:spPr/>
      <dgm:t>
        <a:bodyPr/>
        <a:lstStyle/>
        <a:p>
          <a:endParaRPr lang="en-US"/>
        </a:p>
      </dgm:t>
    </dgm:pt>
    <dgm:pt modelId="{D9B6E27D-8C94-478B-B810-6A740E93C625}" cxnId="{6BBCCE8A-746A-4143-9756-670723E8C745}" type="sibTrans">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custLinFactNeighborX="-239" custLinFactNeighborY="-336">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EB4AA546-0C69-4E6B-A257-C1C8882EA33D}" type="presOf" srcId="{3EDEF2B6-0A4F-4D76-AAE4-5F07E2252013}" destId="{93C2F9FA-1671-4D54-BE9B-C8CAB3EB9ACC}"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259B85C8-C20B-4DEF-A076-D5310B0668DC}" type="presOf" srcId="{9C896058-192A-467E-AFA5-C9CD6CA225AC}" destId="{2D74ED2E-69FE-447C-B420-A7D1AB4BE1E6}" srcOrd="0" destOrd="0" presId="urn:microsoft.com/office/officeart/2005/8/layout/hierarchy4"/>
    <dgm:cxn modelId="{8348A170-F1E4-4710-9090-D6F8D61FC998}" type="presOf" srcId="{B152B915-BDC0-4525-9564-3596234519CD}" destId="{577114E9-6F00-4743-A7EC-F75A87358EE9}" srcOrd="0" destOrd="0" presId="urn:microsoft.com/office/officeart/2005/8/layout/hierarchy4"/>
    <dgm:cxn modelId="{B4CD558D-6412-4285-B927-CE8063D7F3FA}" srcId="{55D0ADDF-C3D7-4729-A5A4-61215E1A65AE}" destId="{056D7D5F-C807-497B-BF92-8D325A8EE3F3}" srcOrd="5" destOrd="0" parTransId="{4766B26E-4CE3-45EB-BA97-B648AC1B8ABC}" sibTransId="{521CB897-8DC5-44BA-AF1C-39679F3C15D0}"/>
    <dgm:cxn modelId="{77A53D4D-2DD1-4E79-9A12-CAA85804C98C}" type="presOf" srcId="{55D0ADDF-C3D7-4729-A5A4-61215E1A65AE}" destId="{D960B4FA-BDEC-44AA-9FBB-A309F7A8D631}" srcOrd="0" destOrd="0" presId="urn:microsoft.com/office/officeart/2005/8/layout/hierarchy4"/>
    <dgm:cxn modelId="{F2B3FFFA-2CC5-49D3-B007-9F7D920B0387}" type="presOf" srcId="{9F978B36-50A9-4789-AF4F-12D2CE3297EC}" destId="{7826FE91-1475-4926-A9F9-FDA4A5E19E09}"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CD325715-2D9F-44D1-95BD-BB81A52463F7}" type="presOf" srcId="{C8AE389B-BA2C-4AB6-8E4D-9DBC9FD6733D}" destId="{4041DA89-DC6D-4CF1-9A5A-3D2C4576D46C}" srcOrd="0" destOrd="0" presId="urn:microsoft.com/office/officeart/2005/8/layout/hierarchy4"/>
    <dgm:cxn modelId="{15EBB0CD-DAA6-41A1-9BBB-981B8ED05392}" type="presOf" srcId="{056D7D5F-C807-497B-BF92-8D325A8EE3F3}" destId="{562B9128-11F1-4FDA-B116-B5D3E91AABA2}"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4BC796-DA01-469B-97B4-D9A1A519FA76}" srcId="{55D0ADDF-C3D7-4729-A5A4-61215E1A65AE}" destId="{B152B915-BDC0-4525-9564-3596234519CD}" srcOrd="0" destOrd="0" parTransId="{5F46E22A-9E61-40F1-8D0C-51AAB787751F}" sibTransId="{03DF7CC0-8205-41FD-BA8E-666DF20195F9}"/>
    <dgm:cxn modelId="{104CDB35-3BC5-4588-A167-6E8C3759DEE4}" type="presOf" srcId="{3F8F509E-665C-49B4-AC08-6F723636BD6C}" destId="{50243EFA-2D63-42B5-BFC0-01C3B6192E33}"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6C8B9BCA-ECBD-464B-948E-5EC5504984FA}" type="presOf" srcId="{D7570987-1B44-4822-9D46-4F97B1EC1F20}" destId="{B141EA56-C018-4FC5-8FAD-5C061E0E1EBE}" srcOrd="0" destOrd="0" presId="urn:microsoft.com/office/officeart/2005/8/layout/hierarchy4"/>
    <dgm:cxn modelId="{94499E54-2328-4B55-A913-E09694B5ACD0}" type="presOf" srcId="{293CB2EC-0734-4D4B-B1FE-E4138F2F4D46}" destId="{E4BB96ED-D27D-4536-AF66-F735CD4F3E67}" srcOrd="0" destOrd="0" presId="urn:microsoft.com/office/officeart/2005/8/layout/hierarchy4"/>
    <dgm:cxn modelId="{3B48CC02-DD32-4E76-BF18-07A7ED4FB289}" type="presParOf" srcId="{4041DA89-DC6D-4CF1-9A5A-3D2C4576D46C}" destId="{58441A2E-843E-4ED4-ABB1-7152B16C3548}" srcOrd="0" destOrd="0" presId="urn:microsoft.com/office/officeart/2005/8/layout/hierarchy4"/>
    <dgm:cxn modelId="{F3220CD6-5F38-4DAF-A7E4-27E4742B107B}" type="presParOf" srcId="{58441A2E-843E-4ED4-ABB1-7152B16C3548}" destId="{D960B4FA-BDEC-44AA-9FBB-A309F7A8D631}" srcOrd="0" destOrd="0" presId="urn:microsoft.com/office/officeart/2005/8/layout/hierarchy4"/>
    <dgm:cxn modelId="{0817B5AD-1919-4D67-856A-BD419636EFC4}" type="presParOf" srcId="{58441A2E-843E-4ED4-ABB1-7152B16C3548}" destId="{7B529DA0-D8A1-4301-91DF-8F6BA7520ED3}" srcOrd="1" destOrd="0" presId="urn:microsoft.com/office/officeart/2005/8/layout/hierarchy4"/>
    <dgm:cxn modelId="{2AD53AF8-D290-45CE-9F15-32D3A1CAD9E1}" type="presParOf" srcId="{58441A2E-843E-4ED4-ABB1-7152B16C3548}" destId="{D9AB2733-0438-4F78-B5C1-9B3CDD8E0D59}" srcOrd="2" destOrd="0" presId="urn:microsoft.com/office/officeart/2005/8/layout/hierarchy4"/>
    <dgm:cxn modelId="{F7ED4947-E1EA-4335-90EB-279F4E01D59C}" type="presParOf" srcId="{D9AB2733-0438-4F78-B5C1-9B3CDD8E0D59}" destId="{B3F73952-7BA2-4064-BCA1-0D0826711C64}" srcOrd="0" destOrd="0" presId="urn:microsoft.com/office/officeart/2005/8/layout/hierarchy4"/>
    <dgm:cxn modelId="{5735C535-EB27-4302-891E-71C814F39781}" type="presParOf" srcId="{B3F73952-7BA2-4064-BCA1-0D0826711C64}" destId="{577114E9-6F00-4743-A7EC-F75A87358EE9}" srcOrd="0" destOrd="0" presId="urn:microsoft.com/office/officeart/2005/8/layout/hierarchy4"/>
    <dgm:cxn modelId="{F9AD29E4-9A6C-490B-9AE5-B63EFA267D79}" type="presParOf" srcId="{B3F73952-7BA2-4064-BCA1-0D0826711C64}" destId="{4198DC07-8512-49FD-8448-5571410E2227}" srcOrd="1" destOrd="0" presId="urn:microsoft.com/office/officeart/2005/8/layout/hierarchy4"/>
    <dgm:cxn modelId="{787874CF-7296-47DF-95CD-E8AE019E8B38}" type="presParOf" srcId="{D9AB2733-0438-4F78-B5C1-9B3CDD8E0D59}" destId="{C3CEDB45-4458-4FC6-8BCB-B9C2238174FB}" srcOrd="1" destOrd="0" presId="urn:microsoft.com/office/officeart/2005/8/layout/hierarchy4"/>
    <dgm:cxn modelId="{53A0CAD6-EB4C-4AE0-85AD-9B638E03F3C6}" type="presParOf" srcId="{D9AB2733-0438-4F78-B5C1-9B3CDD8E0D59}" destId="{CEB90A9B-CF81-4DA0-8617-F4E9346B44DB}" srcOrd="2" destOrd="0" presId="urn:microsoft.com/office/officeart/2005/8/layout/hierarchy4"/>
    <dgm:cxn modelId="{55FA92FA-8301-4476-9131-2E6D3E69ECDE}" type="presParOf" srcId="{CEB90A9B-CF81-4DA0-8617-F4E9346B44DB}" destId="{50243EFA-2D63-42B5-BFC0-01C3B6192E33}" srcOrd="0" destOrd="0" presId="urn:microsoft.com/office/officeart/2005/8/layout/hierarchy4"/>
    <dgm:cxn modelId="{81D4A194-9F58-48C5-83A4-8BCC86EE16D8}" type="presParOf" srcId="{CEB90A9B-CF81-4DA0-8617-F4E9346B44DB}" destId="{1A5510A7-B84B-4493-BB9C-1F1487FFE8EC}" srcOrd="1" destOrd="0" presId="urn:microsoft.com/office/officeart/2005/8/layout/hierarchy4"/>
    <dgm:cxn modelId="{057B6C55-9B88-4778-BE27-9A01A1554CA7}" type="presParOf" srcId="{D9AB2733-0438-4F78-B5C1-9B3CDD8E0D59}" destId="{E6FF17FA-3106-40F9-9123-DC0AFDB627E5}" srcOrd="3" destOrd="0" presId="urn:microsoft.com/office/officeart/2005/8/layout/hierarchy4"/>
    <dgm:cxn modelId="{31271C68-451E-47AE-BBCD-95DB7754792B}" type="presParOf" srcId="{D9AB2733-0438-4F78-B5C1-9B3CDD8E0D59}" destId="{9A066132-3D3E-4B06-A2F6-7C967228B9C5}" srcOrd="4" destOrd="0" presId="urn:microsoft.com/office/officeart/2005/8/layout/hierarchy4"/>
    <dgm:cxn modelId="{4171A3E0-E1B5-490D-998C-65F96D91A3EE}" type="presParOf" srcId="{9A066132-3D3E-4B06-A2F6-7C967228B9C5}" destId="{93C2F9FA-1671-4D54-BE9B-C8CAB3EB9ACC}" srcOrd="0" destOrd="0" presId="urn:microsoft.com/office/officeart/2005/8/layout/hierarchy4"/>
    <dgm:cxn modelId="{F40DCFE9-7135-42CB-80B0-F151D9262E70}" type="presParOf" srcId="{9A066132-3D3E-4B06-A2F6-7C967228B9C5}" destId="{39A2E45F-500C-4F0E-BBF0-5EEE5FA83B8C}" srcOrd="1" destOrd="0" presId="urn:microsoft.com/office/officeart/2005/8/layout/hierarchy4"/>
    <dgm:cxn modelId="{7C8AC773-B83B-4765-8BEC-DC4F11B13F29}" type="presParOf" srcId="{D9AB2733-0438-4F78-B5C1-9B3CDD8E0D59}" destId="{20F9BE2D-DEE1-4B95-889E-E389E544325C}" srcOrd="5" destOrd="0" presId="urn:microsoft.com/office/officeart/2005/8/layout/hierarchy4"/>
    <dgm:cxn modelId="{E26FEE3B-2F96-47FF-9067-36013F05F17E}" type="presParOf" srcId="{D9AB2733-0438-4F78-B5C1-9B3CDD8E0D59}" destId="{3202BFA9-4CE6-4F02-A572-50E34584309F}" srcOrd="6" destOrd="0" presId="urn:microsoft.com/office/officeart/2005/8/layout/hierarchy4"/>
    <dgm:cxn modelId="{E100E106-573B-49B5-96BE-FDEC8E134876}" type="presParOf" srcId="{3202BFA9-4CE6-4F02-A572-50E34584309F}" destId="{E4BB96ED-D27D-4536-AF66-F735CD4F3E67}" srcOrd="0" destOrd="0" presId="urn:microsoft.com/office/officeart/2005/8/layout/hierarchy4"/>
    <dgm:cxn modelId="{F7C7F414-437D-4A0E-9047-A55B16E4592C}" type="presParOf" srcId="{3202BFA9-4CE6-4F02-A572-50E34584309F}" destId="{879C4120-B3DF-4ABE-A945-2B49ED317434}" srcOrd="1" destOrd="0" presId="urn:microsoft.com/office/officeart/2005/8/layout/hierarchy4"/>
    <dgm:cxn modelId="{D943C8B1-53CB-46F8-8633-F8B5DD514F38}" type="presParOf" srcId="{D9AB2733-0438-4F78-B5C1-9B3CDD8E0D59}" destId="{F9F81F29-01B9-4621-A1F5-07D2A5735349}" srcOrd="7" destOrd="0" presId="urn:microsoft.com/office/officeart/2005/8/layout/hierarchy4"/>
    <dgm:cxn modelId="{0CB7238E-7E82-4A00-B303-12CC611E4C66}" type="presParOf" srcId="{D9AB2733-0438-4F78-B5C1-9B3CDD8E0D59}" destId="{7E0CEEB8-8419-4E76-9D21-C305FF07AF0E}" srcOrd="8" destOrd="0" presId="urn:microsoft.com/office/officeart/2005/8/layout/hierarchy4"/>
    <dgm:cxn modelId="{1E62AF97-E8DE-499A-9B61-3F41101DEAF6}" type="presParOf" srcId="{7E0CEEB8-8419-4E76-9D21-C305FF07AF0E}" destId="{B141EA56-C018-4FC5-8FAD-5C061E0E1EBE}" srcOrd="0" destOrd="0" presId="urn:microsoft.com/office/officeart/2005/8/layout/hierarchy4"/>
    <dgm:cxn modelId="{E84917B7-C94E-4BD9-8B55-A2F831938B4F}" type="presParOf" srcId="{7E0CEEB8-8419-4E76-9D21-C305FF07AF0E}" destId="{9C7F6360-9FBA-4661-BD98-6D14424AA213}" srcOrd="1" destOrd="0" presId="urn:microsoft.com/office/officeart/2005/8/layout/hierarchy4"/>
    <dgm:cxn modelId="{03F5B70A-F7F0-4447-B539-02F784934786}" type="presParOf" srcId="{D9AB2733-0438-4F78-B5C1-9B3CDD8E0D59}" destId="{ED16830C-4644-4E11-9062-32E27835F8A3}" srcOrd="9" destOrd="0" presId="urn:microsoft.com/office/officeart/2005/8/layout/hierarchy4"/>
    <dgm:cxn modelId="{FCC006A7-F82F-49D7-8371-C2594A4208DA}" type="presParOf" srcId="{D9AB2733-0438-4F78-B5C1-9B3CDD8E0D59}" destId="{ADD51682-56CB-4AA2-8CDF-E5AFF759ABDB}" srcOrd="10" destOrd="0" presId="urn:microsoft.com/office/officeart/2005/8/layout/hierarchy4"/>
    <dgm:cxn modelId="{C5D623A3-7CB4-46CC-92A5-EE069CA7B734}" type="presParOf" srcId="{ADD51682-56CB-4AA2-8CDF-E5AFF759ABDB}" destId="{562B9128-11F1-4FDA-B116-B5D3E91AABA2}" srcOrd="0" destOrd="0" presId="urn:microsoft.com/office/officeart/2005/8/layout/hierarchy4"/>
    <dgm:cxn modelId="{2952EEB0-DB72-46C6-9AD9-A12ABD0F14D4}" type="presParOf" srcId="{ADD51682-56CB-4AA2-8CDF-E5AFF759ABDB}" destId="{E458D73D-CC93-4740-B19A-2A4FB2D97C3E}" srcOrd="1" destOrd="0" presId="urn:microsoft.com/office/officeart/2005/8/layout/hierarchy4"/>
    <dgm:cxn modelId="{A4394466-FF67-479E-99A8-9633D45A8FC7}" type="presParOf" srcId="{D9AB2733-0438-4F78-B5C1-9B3CDD8E0D59}" destId="{C896A789-8573-4BEA-B729-421553A86383}" srcOrd="11" destOrd="0" presId="urn:microsoft.com/office/officeart/2005/8/layout/hierarchy4"/>
    <dgm:cxn modelId="{8BD5F6D9-C1D6-4CC6-B746-7A5C94022D7B}" type="presParOf" srcId="{D9AB2733-0438-4F78-B5C1-9B3CDD8E0D59}" destId="{53CDEBF0-53DA-4ADD-AA15-B398223390C4}" srcOrd="12" destOrd="0" presId="urn:microsoft.com/office/officeart/2005/8/layout/hierarchy4"/>
    <dgm:cxn modelId="{92641745-564E-472E-83F3-AA686FD843A6}" type="presParOf" srcId="{53CDEBF0-53DA-4ADD-AA15-B398223390C4}" destId="{2D74ED2E-69FE-447C-B420-A7D1AB4BE1E6}" srcOrd="0" destOrd="0" presId="urn:microsoft.com/office/officeart/2005/8/layout/hierarchy4"/>
    <dgm:cxn modelId="{27981EA2-5970-4BC8-8F17-AB037B0251BE}" type="presParOf" srcId="{53CDEBF0-53DA-4ADD-AA15-B398223390C4}" destId="{9F94B6DC-58EB-43F0-BC56-2913BA30A28D}" srcOrd="1" destOrd="0" presId="urn:microsoft.com/office/officeart/2005/8/layout/hierarchy4"/>
    <dgm:cxn modelId="{0E559679-FDCE-44C9-B4D1-2F1B1A2784AD}" type="presParOf" srcId="{D9AB2733-0438-4F78-B5C1-9B3CDD8E0D59}" destId="{18F9189E-56FA-4DE5-B240-D80B217FCA09}" srcOrd="13" destOrd="0" presId="urn:microsoft.com/office/officeart/2005/8/layout/hierarchy4"/>
    <dgm:cxn modelId="{4FB3C18E-2783-4EFC-B90C-6C902A460401}" type="presParOf" srcId="{D9AB2733-0438-4F78-B5C1-9B3CDD8E0D59}" destId="{B748ED3F-D5FE-41EE-A18F-DF5A23891FCD}" srcOrd="14" destOrd="0" presId="urn:microsoft.com/office/officeart/2005/8/layout/hierarchy4"/>
    <dgm:cxn modelId="{70DD672A-53D7-49CD-9911-17B6F3FA375C}" type="presParOf" srcId="{B748ED3F-D5FE-41EE-A18F-DF5A23891FCD}" destId="{7826FE91-1475-4926-A9F9-FDA4A5E19E09}" srcOrd="0" destOrd="0" presId="urn:microsoft.com/office/officeart/2005/8/layout/hierarchy4"/>
    <dgm:cxn modelId="{18481E73-97DF-4871-A8B4-F389CB70C717}"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0" y="1"/>
          <a:ext cx="11149538" cy="899236"/>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Windows XAML layout controls</a:t>
          </a:r>
          <a:endParaRPr lang="en-US" sz="3700" kern="1200" dirty="0"/>
        </a:p>
      </dsp:txBody>
      <dsp:txXfrm>
        <a:off x="26338" y="26339"/>
        <a:ext cx="11096862" cy="846560"/>
      </dsp:txXfrm>
    </dsp:sp>
    <dsp:sp modelId="{577114E9-6F00-4743-A7EC-F75A87358EE9}">
      <dsp:nvSpPr>
        <dsp:cNvPr id="0" name=""/>
        <dsp:cNvSpPr/>
      </dsp:nvSpPr>
      <dsp:spPr>
        <a:xfrm>
          <a:off x="520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Grid</a:t>
          </a:r>
          <a:endParaRPr lang="en-US" sz="2200" kern="1200" dirty="0"/>
        </a:p>
      </dsp:txBody>
      <dsp:txXfrm>
        <a:off x="31539" y="1197769"/>
        <a:ext cx="1245593" cy="846560"/>
      </dsp:txXfrm>
    </dsp:sp>
    <dsp:sp modelId="{50243EFA-2D63-42B5-BFC0-01C3B6192E33}">
      <dsp:nvSpPr>
        <dsp:cNvPr id="0" name=""/>
        <dsp:cNvSpPr/>
      </dsp:nvSpPr>
      <dsp:spPr>
        <a:xfrm>
          <a:off x="1412525"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Stack Panel</a:t>
          </a:r>
          <a:endParaRPr lang="en-US" sz="2200" kern="1200" dirty="0"/>
        </a:p>
      </dsp:txBody>
      <dsp:txXfrm>
        <a:off x="1438863" y="1197769"/>
        <a:ext cx="1245593" cy="846560"/>
      </dsp:txXfrm>
    </dsp:sp>
    <dsp:sp modelId="{93C2F9FA-1671-4D54-BE9B-C8CAB3EB9ACC}">
      <dsp:nvSpPr>
        <dsp:cNvPr id="0" name=""/>
        <dsp:cNvSpPr/>
      </dsp:nvSpPr>
      <dsp:spPr>
        <a:xfrm>
          <a:off x="2819849"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Canvas</a:t>
          </a:r>
          <a:endParaRPr lang="en-US" sz="2200" kern="1200" dirty="0"/>
        </a:p>
      </dsp:txBody>
      <dsp:txXfrm>
        <a:off x="2846187" y="1197769"/>
        <a:ext cx="1245593" cy="846560"/>
      </dsp:txXfrm>
    </dsp:sp>
    <dsp:sp modelId="{E4BB96ED-D27D-4536-AF66-F735CD4F3E67}">
      <dsp:nvSpPr>
        <dsp:cNvPr id="0" name=""/>
        <dsp:cNvSpPr/>
      </dsp:nvSpPr>
      <dsp:spPr>
        <a:xfrm>
          <a:off x="4227173"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Scroll Viewer</a:t>
          </a:r>
          <a:endParaRPr lang="en-US" sz="2200" kern="1200" dirty="0"/>
        </a:p>
      </dsp:txBody>
      <dsp:txXfrm>
        <a:off x="4253511" y="1197769"/>
        <a:ext cx="1245593" cy="846560"/>
      </dsp:txXfrm>
    </dsp:sp>
    <dsp:sp modelId="{B141EA56-C018-4FC5-8FAD-5C061E0E1EBE}">
      <dsp:nvSpPr>
        <dsp:cNvPr id="0" name=""/>
        <dsp:cNvSpPr/>
      </dsp:nvSpPr>
      <dsp:spPr>
        <a:xfrm>
          <a:off x="5634497"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Border</a:t>
          </a:r>
          <a:endParaRPr lang="en-US" sz="2200" kern="1200" dirty="0"/>
        </a:p>
      </dsp:txBody>
      <dsp:txXfrm>
        <a:off x="5660835" y="1197769"/>
        <a:ext cx="1245593" cy="846560"/>
      </dsp:txXfrm>
    </dsp:sp>
    <dsp:sp modelId="{562B9128-11F1-4FDA-B116-B5D3E91AABA2}">
      <dsp:nvSpPr>
        <dsp:cNvPr id="0" name=""/>
        <dsp:cNvSpPr/>
      </dsp:nvSpPr>
      <dsp:spPr>
        <a:xfrm>
          <a:off x="704182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View Box</a:t>
          </a:r>
          <a:endParaRPr lang="en-US" sz="2200" kern="1200" dirty="0"/>
        </a:p>
      </dsp:txBody>
      <dsp:txXfrm>
        <a:off x="7068159" y="1197769"/>
        <a:ext cx="1245593" cy="846560"/>
      </dsp:txXfrm>
    </dsp:sp>
    <dsp:sp modelId="{2D74ED2E-69FE-447C-B420-A7D1AB4BE1E6}">
      <dsp:nvSpPr>
        <dsp:cNvPr id="0" name=""/>
        <dsp:cNvSpPr/>
      </dsp:nvSpPr>
      <dsp:spPr>
        <a:xfrm>
          <a:off x="8449146"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Wrap Grid</a:t>
          </a:r>
          <a:endParaRPr lang="en-US" sz="2200" kern="1200" dirty="0"/>
        </a:p>
      </dsp:txBody>
      <dsp:txXfrm>
        <a:off x="8475484" y="1197769"/>
        <a:ext cx="1245593" cy="846560"/>
      </dsp:txXfrm>
    </dsp:sp>
    <dsp:sp modelId="{7826FE91-1475-4926-A9F9-FDA4A5E19E09}">
      <dsp:nvSpPr>
        <dsp:cNvPr id="0" name=""/>
        <dsp:cNvSpPr/>
      </dsp:nvSpPr>
      <dsp:spPr>
        <a:xfrm>
          <a:off x="9856470" y="1171431"/>
          <a:ext cx="1298269" cy="899236"/>
        </a:xfrm>
        <a:prstGeom prst="snipRoundRect">
          <a:avLst/>
        </a:prstGeom>
        <a:solidFill>
          <a:schemeClr val="accent2"/>
        </a:solidFill>
        <a:ln w="9525" cap="flat" cmpd="sng" algn="ctr">
          <a:solidFill>
            <a:schemeClr val="bg1">
              <a:lumMod val="60000"/>
              <a:lumOff val="40000"/>
            </a:schemeClr>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latin typeface="+mj-lt"/>
            </a:rPr>
            <a:t>Relative Panel</a:t>
          </a:r>
          <a:endParaRPr lang="en-US" sz="2200" b="1" kern="1200" dirty="0">
            <a:latin typeface="+mj-lt"/>
          </a:endParaRPr>
        </a:p>
      </dsp:txBody>
      <dsp:txXfrm>
        <a:off x="9900367" y="1215328"/>
        <a:ext cx="1179434" cy="8553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0" y="1"/>
          <a:ext cx="11149538" cy="899236"/>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Windows XAML layout controls</a:t>
          </a:r>
          <a:endParaRPr lang="en-US" sz="3700" kern="1200" dirty="0"/>
        </a:p>
      </dsp:txBody>
      <dsp:txXfrm>
        <a:off x="26338" y="26339"/>
        <a:ext cx="11096862" cy="846560"/>
      </dsp:txXfrm>
    </dsp:sp>
    <dsp:sp modelId="{577114E9-6F00-4743-A7EC-F75A87358EE9}">
      <dsp:nvSpPr>
        <dsp:cNvPr id="0" name=""/>
        <dsp:cNvSpPr/>
      </dsp:nvSpPr>
      <dsp:spPr>
        <a:xfrm>
          <a:off x="520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Grid</a:t>
          </a:r>
          <a:endParaRPr lang="en-US" sz="2200" kern="1200" dirty="0"/>
        </a:p>
      </dsp:txBody>
      <dsp:txXfrm>
        <a:off x="31539" y="1197769"/>
        <a:ext cx="1245593" cy="846560"/>
      </dsp:txXfrm>
    </dsp:sp>
    <dsp:sp modelId="{50243EFA-2D63-42B5-BFC0-01C3B6192E33}">
      <dsp:nvSpPr>
        <dsp:cNvPr id="0" name=""/>
        <dsp:cNvSpPr/>
      </dsp:nvSpPr>
      <dsp:spPr>
        <a:xfrm>
          <a:off x="1412525"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Stack Panel</a:t>
          </a:r>
          <a:endParaRPr lang="en-US" sz="2200" kern="1200" dirty="0"/>
        </a:p>
      </dsp:txBody>
      <dsp:txXfrm>
        <a:off x="1438863" y="1197769"/>
        <a:ext cx="1245593" cy="846560"/>
      </dsp:txXfrm>
    </dsp:sp>
    <dsp:sp modelId="{93C2F9FA-1671-4D54-BE9B-C8CAB3EB9ACC}">
      <dsp:nvSpPr>
        <dsp:cNvPr id="0" name=""/>
        <dsp:cNvSpPr/>
      </dsp:nvSpPr>
      <dsp:spPr>
        <a:xfrm>
          <a:off x="2819849"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Canvas</a:t>
          </a:r>
          <a:endParaRPr lang="en-US" sz="2200" kern="1200" dirty="0"/>
        </a:p>
      </dsp:txBody>
      <dsp:txXfrm>
        <a:off x="2846187" y="1197769"/>
        <a:ext cx="1245593" cy="846560"/>
      </dsp:txXfrm>
    </dsp:sp>
    <dsp:sp modelId="{E4BB96ED-D27D-4536-AF66-F735CD4F3E67}">
      <dsp:nvSpPr>
        <dsp:cNvPr id="0" name=""/>
        <dsp:cNvSpPr/>
      </dsp:nvSpPr>
      <dsp:spPr>
        <a:xfrm>
          <a:off x="4227173"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Scroll Viewer</a:t>
          </a:r>
          <a:endParaRPr lang="en-US" sz="2200" kern="1200" dirty="0"/>
        </a:p>
      </dsp:txBody>
      <dsp:txXfrm>
        <a:off x="4253511" y="1197769"/>
        <a:ext cx="1245593" cy="846560"/>
      </dsp:txXfrm>
    </dsp:sp>
    <dsp:sp modelId="{B141EA56-C018-4FC5-8FAD-5C061E0E1EBE}">
      <dsp:nvSpPr>
        <dsp:cNvPr id="0" name=""/>
        <dsp:cNvSpPr/>
      </dsp:nvSpPr>
      <dsp:spPr>
        <a:xfrm>
          <a:off x="5634497"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Border</a:t>
          </a:r>
          <a:endParaRPr lang="en-US" sz="2200" kern="1200" dirty="0"/>
        </a:p>
      </dsp:txBody>
      <dsp:txXfrm>
        <a:off x="5660835" y="1197769"/>
        <a:ext cx="1245593" cy="846560"/>
      </dsp:txXfrm>
    </dsp:sp>
    <dsp:sp modelId="{562B9128-11F1-4FDA-B116-B5D3E91AABA2}">
      <dsp:nvSpPr>
        <dsp:cNvPr id="0" name=""/>
        <dsp:cNvSpPr/>
      </dsp:nvSpPr>
      <dsp:spPr>
        <a:xfrm>
          <a:off x="704182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View Box</a:t>
          </a:r>
          <a:endParaRPr lang="en-US" sz="2200" kern="1200" dirty="0"/>
        </a:p>
      </dsp:txBody>
      <dsp:txXfrm>
        <a:off x="7068159" y="1197769"/>
        <a:ext cx="1245593" cy="846560"/>
      </dsp:txXfrm>
    </dsp:sp>
    <dsp:sp modelId="{2D74ED2E-69FE-447C-B420-A7D1AB4BE1E6}">
      <dsp:nvSpPr>
        <dsp:cNvPr id="0" name=""/>
        <dsp:cNvSpPr/>
      </dsp:nvSpPr>
      <dsp:spPr>
        <a:xfrm>
          <a:off x="8449146"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Wrap Grid</a:t>
          </a:r>
          <a:endParaRPr lang="en-US" sz="2200" kern="1200" dirty="0"/>
        </a:p>
      </dsp:txBody>
      <dsp:txXfrm>
        <a:off x="8475484" y="1197769"/>
        <a:ext cx="1245593" cy="846560"/>
      </dsp:txXfrm>
    </dsp:sp>
    <dsp:sp modelId="{7826FE91-1475-4926-A9F9-FDA4A5E19E09}">
      <dsp:nvSpPr>
        <dsp:cNvPr id="0" name=""/>
        <dsp:cNvSpPr/>
      </dsp:nvSpPr>
      <dsp:spPr>
        <a:xfrm>
          <a:off x="9856470" y="1171431"/>
          <a:ext cx="1298269" cy="899236"/>
        </a:xfrm>
        <a:prstGeom prst="snipRoundRect">
          <a:avLst/>
        </a:prstGeom>
        <a:solidFill>
          <a:schemeClr val="accent3"/>
        </a:solidFill>
        <a:ln w="9525" cap="flat"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latin typeface="+mj-lt"/>
            </a:rPr>
            <a:t>Relative Panel</a:t>
          </a:r>
          <a:endParaRPr lang="en-US" sz="2200" b="1" kern="1200" dirty="0">
            <a:latin typeface="+mj-lt"/>
          </a:endParaRPr>
        </a:p>
      </dsp:txBody>
      <dsp:txXfrm>
        <a:off x="9900367" y="1215328"/>
        <a:ext cx="1179434" cy="8553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4.wmf"/><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2013 Microsoft Corporation. All rights reserved. Microsoft, Windows, and other product names are or may be registered trademarks and/or trademarks in the U.S. and/or other countries.</a:t>
            </a:r>
            <a:endPar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765" eaLnBrk="0" hangingPunct="0"/>
            <a:r>
              <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2013 Microsoft Corporation. All rights reserved. Microsoft, Windows, and other product names are or may be registered trademarks and/or trademarks in the U.S. and/or other countries.</a:t>
            </a:r>
            <a:endPar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765" eaLnBrk="0" hangingPunct="0"/>
            <a:r>
              <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2013 Microsoft Corporation. All rights reserved. Microsoft, Windows, and other product names are or may be registered trademarks and/or trademarks in the U.S. and/or other countries.</a:t>
            </a:r>
            <a:endPar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3765" eaLnBrk="0" hangingPunct="0"/>
            <a:r>
              <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smtClean="0"/>
              <a:t>Speaker Name</a:t>
            </a:r>
            <a:endParaRPr lang="en-US" dirty="0" smtClean="0"/>
          </a:p>
        </p:txBody>
      </p:sp>
      <p:pic>
        <p:nvPicPr>
          <p:cNvPr id="7" name="Picture 6"/>
          <p:cNvPicPr>
            <a:picLocks noChangeAspect="1"/>
          </p:cNvPicPr>
          <p:nvPr userDrawn="1"/>
        </p:nvPicPr>
        <p:blipFill>
          <a:blip r:embed="rId2" cstate="screen"/>
          <a:stretch>
            <a:fillRect/>
          </a:stretch>
        </p:blipFill>
        <p:spPr bwMode="invGray">
          <a:xfrm>
            <a:off x="448589" y="6118623"/>
            <a:ext cx="1255413" cy="2689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333333"/>
                    </a:gs>
                    <a:gs pos="100000">
                      <a:srgbClr val="333333"/>
                    </a:gs>
                  </a:gsLst>
                  <a:lin ang="5400000" scaled="0"/>
                </a:gradFill>
                <a:cs typeface="Segoe UI" panose="020B0502040204020203" pitchFamily="34" charset="0"/>
              </a:rPr>
              <a:t>© 2015 Microsoft Corporation. All rights reserved. </a:t>
            </a:r>
            <a:endParaRPr lang="en-US" sz="685" dirty="0">
              <a:gradFill>
                <a:gsLst>
                  <a:gs pos="0">
                    <a:srgbClr val="333333"/>
                  </a:gs>
                  <a:gs pos="100000">
                    <a:srgbClr val="333333"/>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endParaRPr lang="en-US" dirty="0" smtClean="0"/>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dirty="0" smtClean="0"/>
              <a:t>Session Code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endParaRPr lang="en-US" dirty="0" smtClean="0"/>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5"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dirty="0" smtClean="0"/>
              <a:t>Session Code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5"/>
            </a:lvl3pPr>
            <a:lvl4pPr>
              <a:defRPr sz="1960"/>
            </a:lvl4pPr>
            <a:lvl5pPr>
              <a:defRPr sz="1960"/>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5"/>
            </a:lvl3pPr>
            <a:lvl4pPr>
              <a:defRPr sz="1960"/>
            </a:lvl4pPr>
            <a:lvl5pPr>
              <a:defRPr sz="1960"/>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defRPr/>
            </a:pPr>
            <a:r>
              <a:rPr lang="en-US" smtClean="0"/>
              <a:t>Edit Master text styles</a:t>
            </a:r>
            <a:endParaRPr lang="en-US" smtClean="0"/>
          </a:p>
        </p:txBody>
      </p:sp>
    </p:spTree>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5915" indent="-335915">
              <a:buNone/>
              <a:defRPr kumimoji="0" lang="en-US" sz="235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defRPr/>
            </a:pPr>
            <a:r>
              <a:rPr lang="en-US" dirty="0" smtClean="0"/>
              <a:t>Click to edit</a:t>
            </a:r>
            <a:br>
              <a:rPr lang="en-US" dirty="0" smtClean="0"/>
            </a:br>
            <a:r>
              <a:rPr lang="en-US" dirty="0" smtClean="0"/>
              <a:t>Master text styles</a:t>
            </a:r>
            <a:endParaRPr lang="en-US" dirty="0" smtClean="0"/>
          </a:p>
        </p:txBody>
      </p:sp>
    </p:spTree>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3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5">
                <a:solidFill>
                  <a:srgbClr val="FFFFFF"/>
                </a:solidFill>
              </a:defRPr>
            </a:lvl2pPr>
            <a:lvl3pPr>
              <a:lnSpc>
                <a:spcPct val="100000"/>
              </a:lnSpc>
              <a:spcBef>
                <a:spcPts val="800"/>
              </a:spcBef>
              <a:defRPr sz="1865">
                <a:solidFill>
                  <a:srgbClr val="FFFFFF"/>
                </a:solidFill>
              </a:defRPr>
            </a:lvl3pPr>
            <a:lvl4pPr>
              <a:lnSpc>
                <a:spcPct val="100000"/>
              </a:lnSpc>
              <a:spcBef>
                <a:spcPts val="800"/>
              </a:spcBef>
              <a:defRPr sz="1865">
                <a:solidFill>
                  <a:srgbClr val="FFFFFF"/>
                </a:solidFill>
              </a:defRPr>
            </a:lvl4pPr>
            <a:lvl5pPr>
              <a:lnSpc>
                <a:spcPct val="100000"/>
              </a:lnSpc>
              <a:spcBef>
                <a:spcPts val="800"/>
              </a:spcBef>
              <a:defRPr sz="1865">
                <a:solidFill>
                  <a:srgbClr val="FFFFFF"/>
                </a:solidFill>
              </a:defRPr>
            </a:lvl5pPr>
          </a:lstStyle>
          <a:p>
            <a:pPr marL="0" lvl="0" indent="0" algn="l" defTabSz="895985" rtl="0" eaLnBrk="1" latinLnBrk="0" hangingPunct="1">
              <a:spcBef>
                <a:spcPct val="20000"/>
              </a:spcBef>
            </a:pPr>
            <a:r>
              <a:rPr lang="en-US" smtClean="0"/>
              <a:t>Edit Master text styles</a:t>
            </a:r>
            <a:endParaRPr lang="en-US" smtClean="0"/>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856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3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pPr>
            <a:r>
              <a:rPr lang="en-US" smtClean="0"/>
              <a:t>Edit Master text styles</a:t>
            </a:r>
            <a:endParaRPr lang="en-US" smtClean="0"/>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spcBef>
                <a:spcPct val="0"/>
              </a:spcBef>
            </a:pPr>
            <a:r>
              <a:rPr lang="en-US" dirty="0" smtClean="0"/>
              <a:t>Click to edit master text styles</a:t>
            </a:r>
            <a:endParaRPr lang="en-US" dirty="0" smtClean="0"/>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856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30"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85" rtl="0" eaLnBrk="1" latinLnBrk="0" hangingPunct="1">
              <a:spcBef>
                <a:spcPct val="20000"/>
              </a:spcBef>
            </a:pPr>
            <a:r>
              <a:rPr lang="en-US" smtClean="0"/>
              <a:t>Edit Master text styles</a:t>
            </a:r>
            <a:endParaRPr lang="en-US" smtClean="0"/>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1pPr>
            <a:lvl2pPr marL="572770" indent="-236855">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2pPr>
            <a:lvl3pPr marL="560070" indent="-335915">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3pPr>
            <a:lvl4pPr>
              <a:defRPr sz="1960"/>
            </a:lvl4pPr>
            <a:lvl5pPr>
              <a:defRPr sz="1960"/>
            </a:lvl5pPr>
          </a:lstStyle>
          <a:p>
            <a:pPr marL="0" lvl="0" indent="0" algn="l" defTabSz="895985" rtl="0" eaLnBrk="1" latinLnBrk="0" hangingPunct="1">
              <a:spcBef>
                <a:spcPct val="20000"/>
              </a:spcBef>
              <a:spcAft>
                <a:spcPts val="800"/>
              </a:spcAft>
              <a:buFont typeface="Arial" panose="020B0604020202020204" pitchFamily="34" charset="0"/>
              <a:buNone/>
            </a:pPr>
            <a:r>
              <a:rPr lang="en-US" smtClean="0"/>
              <a:t>Edit Master text styles</a:t>
            </a:r>
            <a:endParaRPr lang="en-US" smtClean="0"/>
          </a:p>
          <a:p>
            <a:pPr marL="0" lvl="1" indent="0" algn="l" defTabSz="895985" rtl="0" eaLnBrk="1" latinLnBrk="0" hangingPunct="1">
              <a:spcBef>
                <a:spcPct val="20000"/>
              </a:spcBef>
              <a:spcAft>
                <a:spcPts val="800"/>
              </a:spcAft>
              <a:buFont typeface="Arial" panose="020B0604020202020204" pitchFamily="34" charset="0"/>
              <a:buNone/>
            </a:pPr>
            <a:r>
              <a:rPr lang="en-US" smtClean="0"/>
              <a:t>Second level</a:t>
            </a:r>
            <a:endParaRPr lang="en-US" smtClean="0"/>
          </a:p>
          <a:p>
            <a:pPr marL="0" lvl="2" indent="0" algn="l" defTabSz="895985" rtl="0" eaLnBrk="1" latinLnBrk="0" hangingPunct="1">
              <a:spcBef>
                <a:spcPct val="20000"/>
              </a:spcBef>
              <a:spcAft>
                <a:spcPts val="800"/>
              </a:spcAft>
              <a:buFont typeface="Arial" panose="020B0604020202020204" pitchFamily="34" charset="0"/>
              <a:buNone/>
            </a:pPr>
            <a:r>
              <a:rPr lang="en-US" smtClean="0"/>
              <a:t>Third level</a:t>
            </a:r>
            <a:endParaRPr lang="en-US" smtClean="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404040"/>
                    </a:gs>
                    <a:gs pos="100000">
                      <a:srgbClr val="404040"/>
                    </a:gs>
                  </a:gsLst>
                  <a:lin ang="5400000" scaled="0"/>
                </a:gradFill>
                <a:cs typeface="Segoe UI" panose="020B0502040204020203" pitchFamily="34" charset="0"/>
              </a:rPr>
              <a:t>© 2015 Microsoft Corporation. All rights reserved. </a:t>
            </a:r>
            <a:endParaRPr lang="en-US" sz="685" dirty="0">
              <a:gradFill>
                <a:gsLst>
                  <a:gs pos="0">
                    <a:srgbClr val="404040"/>
                  </a:gs>
                  <a:gs pos="100000">
                    <a:srgbClr val="404040"/>
                  </a:gs>
                </a:gsLst>
                <a:lin ang="5400000" scaled="0"/>
              </a:gradFill>
              <a:cs typeface="Segoe UI" panose="020B0502040204020203" pitchFamily="34" charset="0"/>
            </a:endParaRPr>
          </a:p>
        </p:txBody>
      </p:sp>
      <p:pic>
        <p:nvPicPr>
          <p:cNvPr id="4" name="Picture 3"/>
          <p:cNvPicPr>
            <a:picLocks noChangeAspect="1"/>
          </p:cNvPicPr>
          <p:nvPr/>
        </p:nvPicPr>
        <p:blipFill>
          <a:blip r:embed="rId2" cstate="screen"/>
          <a:stretch>
            <a:fillRect/>
          </a:stretch>
        </p:blipFill>
        <p:spPr>
          <a:xfrm>
            <a:off x="450205" y="3085694"/>
            <a:ext cx="3227129" cy="687975"/>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7"/>
              <a:gd name="connsiteY0-212" fmla="*/ 0 h 10000"/>
              <a:gd name="connsiteX1-213" fmla="*/ 10057 w 10057"/>
              <a:gd name="connsiteY1-214" fmla="*/ 1452 h 10000"/>
              <a:gd name="connsiteX2-215" fmla="*/ 10054 w 10057"/>
              <a:gd name="connsiteY2-216" fmla="*/ 8579 h 10000"/>
              <a:gd name="connsiteX3-217" fmla="*/ 0 w 10057"/>
              <a:gd name="connsiteY3-218" fmla="*/ 10000 h 10000"/>
              <a:gd name="connsiteX4-219" fmla="*/ 9 w 10057"/>
              <a:gd name="connsiteY4-220" fmla="*/ 0 h 10000"/>
              <a:gd name="connsiteX0-221" fmla="*/ 9 w 10057"/>
              <a:gd name="connsiteY0-222" fmla="*/ 0 h 10000"/>
              <a:gd name="connsiteX1-223" fmla="*/ 10057 w 10057"/>
              <a:gd name="connsiteY1-224" fmla="*/ 1452 h 10000"/>
              <a:gd name="connsiteX2-225" fmla="*/ 10054 w 10057"/>
              <a:gd name="connsiteY2-226" fmla="*/ 8579 h 10000"/>
              <a:gd name="connsiteX3-227" fmla="*/ 0 w 10057"/>
              <a:gd name="connsiteY3-228" fmla="*/ 10000 h 10000"/>
              <a:gd name="connsiteX4-229" fmla="*/ 9 w 10057"/>
              <a:gd name="connsiteY4-230" fmla="*/ 0 h 10000"/>
              <a:gd name="connsiteX0-231" fmla="*/ 9 w 10057"/>
              <a:gd name="connsiteY0-232" fmla="*/ 0 h 10000"/>
              <a:gd name="connsiteX1-233" fmla="*/ 10057 w 10057"/>
              <a:gd name="connsiteY1-234" fmla="*/ 1452 h 10000"/>
              <a:gd name="connsiteX2-235" fmla="*/ 10054 w 10057"/>
              <a:gd name="connsiteY2-236" fmla="*/ 8579 h 10000"/>
              <a:gd name="connsiteX3-237" fmla="*/ 0 w 10057"/>
              <a:gd name="connsiteY3-238" fmla="*/ 10000 h 10000"/>
              <a:gd name="connsiteX4-239" fmla="*/ 9 w 10057"/>
              <a:gd name="connsiteY4-240" fmla="*/ 0 h 10000"/>
              <a:gd name="connsiteX0-241" fmla="*/ 9 w 10057"/>
              <a:gd name="connsiteY0-242" fmla="*/ 0 h 10000"/>
              <a:gd name="connsiteX1-243" fmla="*/ 10057 w 10057"/>
              <a:gd name="connsiteY1-244" fmla="*/ 1452 h 10000"/>
              <a:gd name="connsiteX2-245" fmla="*/ 10054 w 10057"/>
              <a:gd name="connsiteY2-246" fmla="*/ 8579 h 10000"/>
              <a:gd name="connsiteX3-247" fmla="*/ 0 w 10057"/>
              <a:gd name="connsiteY3-248" fmla="*/ 10000 h 10000"/>
              <a:gd name="connsiteX4-249" fmla="*/ 9 w 10057"/>
              <a:gd name="connsiteY4-250" fmla="*/ 0 h 10000"/>
              <a:gd name="connsiteX0-251" fmla="*/ 9 w 10057"/>
              <a:gd name="connsiteY0-252" fmla="*/ 0 h 10000"/>
              <a:gd name="connsiteX1-253" fmla="*/ 10057 w 10057"/>
              <a:gd name="connsiteY1-254" fmla="*/ 1452 h 10000"/>
              <a:gd name="connsiteX2-255" fmla="*/ 10054 w 10057"/>
              <a:gd name="connsiteY2-256" fmla="*/ 8579 h 10000"/>
              <a:gd name="connsiteX3-257" fmla="*/ 0 w 10057"/>
              <a:gd name="connsiteY3-258" fmla="*/ 10000 h 10000"/>
              <a:gd name="connsiteX4-259" fmla="*/ 9 w 10057"/>
              <a:gd name="connsiteY4-260" fmla="*/ 0 h 10000"/>
              <a:gd name="connsiteX0-261" fmla="*/ 9 w 10057"/>
              <a:gd name="connsiteY0-262" fmla="*/ 0 h 10000"/>
              <a:gd name="connsiteX1-263" fmla="*/ 10057 w 10057"/>
              <a:gd name="connsiteY1-264" fmla="*/ 1452 h 10000"/>
              <a:gd name="connsiteX2-265" fmla="*/ 10054 w 10057"/>
              <a:gd name="connsiteY2-266" fmla="*/ 8579 h 10000"/>
              <a:gd name="connsiteX3-267" fmla="*/ 0 w 10057"/>
              <a:gd name="connsiteY3-268" fmla="*/ 10000 h 10000"/>
              <a:gd name="connsiteX4-269" fmla="*/ 9 w 10057"/>
              <a:gd name="connsiteY4-270" fmla="*/ 0 h 10000"/>
              <a:gd name="connsiteX0-271" fmla="*/ 9 w 10057"/>
              <a:gd name="connsiteY0-272" fmla="*/ 0 h 10000"/>
              <a:gd name="connsiteX1-273" fmla="*/ 10057 w 10057"/>
              <a:gd name="connsiteY1-274" fmla="*/ 1452 h 10000"/>
              <a:gd name="connsiteX2-275" fmla="*/ 10054 w 10057"/>
              <a:gd name="connsiteY2-276" fmla="*/ 8579 h 10000"/>
              <a:gd name="connsiteX3-277" fmla="*/ 0 w 10057"/>
              <a:gd name="connsiteY3-278" fmla="*/ 10000 h 10000"/>
              <a:gd name="connsiteX4-279" fmla="*/ 9 w 10057"/>
              <a:gd name="connsiteY4-280" fmla="*/ 0 h 10000"/>
              <a:gd name="connsiteX0-281" fmla="*/ 9 w 10057"/>
              <a:gd name="connsiteY0-282" fmla="*/ 0 h 10000"/>
              <a:gd name="connsiteX1-283" fmla="*/ 10057 w 10057"/>
              <a:gd name="connsiteY1-284" fmla="*/ 1452 h 10000"/>
              <a:gd name="connsiteX2-285" fmla="*/ 10054 w 10057"/>
              <a:gd name="connsiteY2-286" fmla="*/ 8579 h 10000"/>
              <a:gd name="connsiteX3-287" fmla="*/ 0 w 10057"/>
              <a:gd name="connsiteY3-288" fmla="*/ 10000 h 10000"/>
              <a:gd name="connsiteX4-289" fmla="*/ 9 w 10057"/>
              <a:gd name="connsiteY4-290" fmla="*/ 0 h 10000"/>
              <a:gd name="connsiteX0-291" fmla="*/ 9 w 10057"/>
              <a:gd name="connsiteY0-292" fmla="*/ 0 h 10000"/>
              <a:gd name="connsiteX1-293" fmla="*/ 10057 w 10057"/>
              <a:gd name="connsiteY1-294" fmla="*/ 1452 h 10000"/>
              <a:gd name="connsiteX2-295" fmla="*/ 10054 w 10057"/>
              <a:gd name="connsiteY2-296" fmla="*/ 8579 h 10000"/>
              <a:gd name="connsiteX3-297" fmla="*/ 0 w 10057"/>
              <a:gd name="connsiteY3-298" fmla="*/ 10000 h 10000"/>
              <a:gd name="connsiteX4-299" fmla="*/ 9 w 10057"/>
              <a:gd name="connsiteY4-300" fmla="*/ 0 h 10000"/>
              <a:gd name="connsiteX0-301" fmla="*/ 9 w 10057"/>
              <a:gd name="connsiteY0-302" fmla="*/ 0 h 10000"/>
              <a:gd name="connsiteX1-303" fmla="*/ 10057 w 10057"/>
              <a:gd name="connsiteY1-304" fmla="*/ 1452 h 10000"/>
              <a:gd name="connsiteX2-305" fmla="*/ 10054 w 10057"/>
              <a:gd name="connsiteY2-306" fmla="*/ 8579 h 10000"/>
              <a:gd name="connsiteX3-307" fmla="*/ 0 w 10057"/>
              <a:gd name="connsiteY3-308" fmla="*/ 10000 h 10000"/>
              <a:gd name="connsiteX4-309" fmla="*/ 9 w 10057"/>
              <a:gd name="connsiteY4-310" fmla="*/ 0 h 10000"/>
              <a:gd name="connsiteX0-311" fmla="*/ 9 w 10057"/>
              <a:gd name="connsiteY0-312" fmla="*/ 0 h 10000"/>
              <a:gd name="connsiteX1-313" fmla="*/ 10057 w 10057"/>
              <a:gd name="connsiteY1-314" fmla="*/ 1452 h 10000"/>
              <a:gd name="connsiteX2-315" fmla="*/ 10054 w 10057"/>
              <a:gd name="connsiteY2-316" fmla="*/ 8579 h 10000"/>
              <a:gd name="connsiteX3-317" fmla="*/ 0 w 10057"/>
              <a:gd name="connsiteY3-318" fmla="*/ 10000 h 10000"/>
              <a:gd name="connsiteX4-319" fmla="*/ 9 w 10057"/>
              <a:gd name="connsiteY4-320" fmla="*/ 0 h 10000"/>
              <a:gd name="connsiteX0-321" fmla="*/ 9 w 10057"/>
              <a:gd name="connsiteY0-322" fmla="*/ 0 h 10000"/>
              <a:gd name="connsiteX1-323" fmla="*/ 10057 w 10057"/>
              <a:gd name="connsiteY1-324" fmla="*/ 1452 h 10000"/>
              <a:gd name="connsiteX2-325" fmla="*/ 10054 w 10057"/>
              <a:gd name="connsiteY2-326" fmla="*/ 8579 h 10000"/>
              <a:gd name="connsiteX3-327" fmla="*/ 0 w 10057"/>
              <a:gd name="connsiteY3-328" fmla="*/ 10000 h 10000"/>
              <a:gd name="connsiteX4-329" fmla="*/ 9 w 10057"/>
              <a:gd name="connsiteY4-330" fmla="*/ 0 h 10000"/>
              <a:gd name="connsiteX0-331" fmla="*/ 9 w 10057"/>
              <a:gd name="connsiteY0-332" fmla="*/ 0 h 10000"/>
              <a:gd name="connsiteX1-333" fmla="*/ 10057 w 10057"/>
              <a:gd name="connsiteY1-334" fmla="*/ 1452 h 10000"/>
              <a:gd name="connsiteX2-335" fmla="*/ 10054 w 10057"/>
              <a:gd name="connsiteY2-336" fmla="*/ 5606 h 10000"/>
              <a:gd name="connsiteX3-337" fmla="*/ 0 w 10057"/>
              <a:gd name="connsiteY3-338" fmla="*/ 10000 h 10000"/>
              <a:gd name="connsiteX4-339" fmla="*/ 9 w 10057"/>
              <a:gd name="connsiteY4-340" fmla="*/ 0 h 10000"/>
              <a:gd name="connsiteX0-341" fmla="*/ 9 w 10057"/>
              <a:gd name="connsiteY0-342" fmla="*/ 0 h 10000"/>
              <a:gd name="connsiteX1-343" fmla="*/ 10057 w 10057"/>
              <a:gd name="connsiteY1-344" fmla="*/ 1452 h 10000"/>
              <a:gd name="connsiteX2-345" fmla="*/ 10054 w 10057"/>
              <a:gd name="connsiteY2-346" fmla="*/ 5606 h 10000"/>
              <a:gd name="connsiteX3-347" fmla="*/ 0 w 10057"/>
              <a:gd name="connsiteY3-348" fmla="*/ 10000 h 10000"/>
              <a:gd name="connsiteX4-349" fmla="*/ 9 w 10057"/>
              <a:gd name="connsiteY4-350" fmla="*/ 0 h 10000"/>
              <a:gd name="connsiteX0-351" fmla="*/ 9 w 10057"/>
              <a:gd name="connsiteY0-352" fmla="*/ 0 h 7951"/>
              <a:gd name="connsiteX1-353" fmla="*/ 10057 w 10057"/>
              <a:gd name="connsiteY1-354" fmla="*/ 1452 h 7951"/>
              <a:gd name="connsiteX2-355" fmla="*/ 10054 w 10057"/>
              <a:gd name="connsiteY2-356" fmla="*/ 5606 h 7951"/>
              <a:gd name="connsiteX3-357" fmla="*/ 0 w 10057"/>
              <a:gd name="connsiteY3-358" fmla="*/ 7951 h 7951"/>
              <a:gd name="connsiteX4-359" fmla="*/ 9 w 10057"/>
              <a:gd name="connsiteY4-360" fmla="*/ 0 h 7951"/>
              <a:gd name="connsiteX0-361" fmla="*/ 9 w 10000"/>
              <a:gd name="connsiteY0-362" fmla="*/ 0 h 10000"/>
              <a:gd name="connsiteX1-363" fmla="*/ 10000 w 10000"/>
              <a:gd name="connsiteY1-364" fmla="*/ 1826 h 10000"/>
              <a:gd name="connsiteX2-365" fmla="*/ 9997 w 10000"/>
              <a:gd name="connsiteY2-366" fmla="*/ 7051 h 10000"/>
              <a:gd name="connsiteX3-367" fmla="*/ 0 w 10000"/>
              <a:gd name="connsiteY3-368" fmla="*/ 10000 h 10000"/>
              <a:gd name="connsiteX4-369" fmla="*/ 9 w 10000"/>
              <a:gd name="connsiteY4-370" fmla="*/ 0 h 10000"/>
              <a:gd name="connsiteX0-371" fmla="*/ 9 w 10000"/>
              <a:gd name="connsiteY0-372" fmla="*/ 0 h 10000"/>
              <a:gd name="connsiteX1-373" fmla="*/ 10000 w 10000"/>
              <a:gd name="connsiteY1-374" fmla="*/ 1826 h 10000"/>
              <a:gd name="connsiteX2-375" fmla="*/ 9969 w 10000"/>
              <a:gd name="connsiteY2-376" fmla="*/ 7131 h 10000"/>
              <a:gd name="connsiteX3-377" fmla="*/ 0 w 10000"/>
              <a:gd name="connsiteY3-378" fmla="*/ 10000 h 10000"/>
              <a:gd name="connsiteX4-379" fmla="*/ 9 w 10000"/>
              <a:gd name="connsiteY4-380" fmla="*/ 0 h 10000"/>
              <a:gd name="connsiteX0-381" fmla="*/ 9 w 10000"/>
              <a:gd name="connsiteY0-382" fmla="*/ 0 h 10000"/>
              <a:gd name="connsiteX1-383" fmla="*/ 10000 w 10000"/>
              <a:gd name="connsiteY1-384" fmla="*/ 2854 h 10000"/>
              <a:gd name="connsiteX2-385" fmla="*/ 9969 w 10000"/>
              <a:gd name="connsiteY2-386" fmla="*/ 7131 h 10000"/>
              <a:gd name="connsiteX3-387" fmla="*/ 0 w 10000"/>
              <a:gd name="connsiteY3-388" fmla="*/ 10000 h 10000"/>
              <a:gd name="connsiteX4-389" fmla="*/ 9 w 10000"/>
              <a:gd name="connsiteY4-39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65" rtl="0" eaLnBrk="1" fontAlgn="base" latinLnBrk="0" hangingPunct="1">
              <a:lnSpc>
                <a:spcPct val="95000"/>
              </a:lnSpc>
              <a:spcBef>
                <a:spcPts val="0"/>
              </a:spcBef>
              <a:spcAft>
                <a:spcPts val="0"/>
              </a:spcAft>
              <a:buClr>
                <a:schemeClr val="accent1"/>
              </a:buClr>
              <a:buSzPct val="110000"/>
              <a:buFont typeface="Avenir LT Pro 45 Book" charset="0"/>
              <a:buNone/>
              <a:defRPr sz="1570"/>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70"/>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4"/>
              <a:gd name="connsiteY0-212" fmla="*/ 0 h 10000"/>
              <a:gd name="connsiteX1-213" fmla="*/ 10046 w 10054"/>
              <a:gd name="connsiteY1-214" fmla="*/ 693 h 10000"/>
              <a:gd name="connsiteX2-215" fmla="*/ 10054 w 10054"/>
              <a:gd name="connsiteY2-216" fmla="*/ 8579 h 10000"/>
              <a:gd name="connsiteX3-217" fmla="*/ 0 w 10054"/>
              <a:gd name="connsiteY3-218" fmla="*/ 10000 h 10000"/>
              <a:gd name="connsiteX4-219" fmla="*/ 9 w 10054"/>
              <a:gd name="connsiteY4-220" fmla="*/ 0 h 10000"/>
              <a:gd name="connsiteX0-221" fmla="*/ 9 w 10054"/>
              <a:gd name="connsiteY0-222" fmla="*/ 0 h 10000"/>
              <a:gd name="connsiteX1-223" fmla="*/ 10046 w 10054"/>
              <a:gd name="connsiteY1-224" fmla="*/ 693 h 10000"/>
              <a:gd name="connsiteX2-225" fmla="*/ 10054 w 10054"/>
              <a:gd name="connsiteY2-226" fmla="*/ 8579 h 10000"/>
              <a:gd name="connsiteX3-227" fmla="*/ 0 w 10054"/>
              <a:gd name="connsiteY3-228" fmla="*/ 10000 h 10000"/>
              <a:gd name="connsiteX4-229" fmla="*/ 9 w 10054"/>
              <a:gd name="connsiteY4-230" fmla="*/ 0 h 10000"/>
              <a:gd name="connsiteX0-231" fmla="*/ 9 w 10054"/>
              <a:gd name="connsiteY0-232" fmla="*/ 0 h 10000"/>
              <a:gd name="connsiteX1-233" fmla="*/ 10046 w 10054"/>
              <a:gd name="connsiteY1-234" fmla="*/ 693 h 10000"/>
              <a:gd name="connsiteX2-235" fmla="*/ 10054 w 10054"/>
              <a:gd name="connsiteY2-236" fmla="*/ 8579 h 10000"/>
              <a:gd name="connsiteX3-237" fmla="*/ 0 w 10054"/>
              <a:gd name="connsiteY3-238" fmla="*/ 10000 h 10000"/>
              <a:gd name="connsiteX4-239" fmla="*/ 9 w 10054"/>
              <a:gd name="connsiteY4-240" fmla="*/ 0 h 10000"/>
              <a:gd name="connsiteX0-241" fmla="*/ 9 w 10054"/>
              <a:gd name="connsiteY0-242" fmla="*/ 0 h 10000"/>
              <a:gd name="connsiteX1-243" fmla="*/ 10046 w 10054"/>
              <a:gd name="connsiteY1-244" fmla="*/ 693 h 10000"/>
              <a:gd name="connsiteX2-245" fmla="*/ 10054 w 10054"/>
              <a:gd name="connsiteY2-246" fmla="*/ 8579 h 10000"/>
              <a:gd name="connsiteX3-247" fmla="*/ 0 w 10054"/>
              <a:gd name="connsiteY3-248" fmla="*/ 10000 h 10000"/>
              <a:gd name="connsiteX4-249" fmla="*/ 9 w 10054"/>
              <a:gd name="connsiteY4-250" fmla="*/ 0 h 10000"/>
              <a:gd name="connsiteX0-251" fmla="*/ 9 w 10054"/>
              <a:gd name="connsiteY0-252" fmla="*/ 0 h 10000"/>
              <a:gd name="connsiteX1-253" fmla="*/ 10046 w 10054"/>
              <a:gd name="connsiteY1-254" fmla="*/ 693 h 10000"/>
              <a:gd name="connsiteX2-255" fmla="*/ 10054 w 10054"/>
              <a:gd name="connsiteY2-256" fmla="*/ 8579 h 10000"/>
              <a:gd name="connsiteX3-257" fmla="*/ 0 w 10054"/>
              <a:gd name="connsiteY3-258" fmla="*/ 10000 h 10000"/>
              <a:gd name="connsiteX4-259" fmla="*/ 9 w 10054"/>
              <a:gd name="connsiteY4-260" fmla="*/ 0 h 10000"/>
              <a:gd name="connsiteX0-261" fmla="*/ 9 w 10047"/>
              <a:gd name="connsiteY0-262" fmla="*/ 0 h 10000"/>
              <a:gd name="connsiteX1-263" fmla="*/ 10046 w 10047"/>
              <a:gd name="connsiteY1-264" fmla="*/ 693 h 10000"/>
              <a:gd name="connsiteX2-265" fmla="*/ 10043 w 10047"/>
              <a:gd name="connsiteY2-266" fmla="*/ 9284 h 10000"/>
              <a:gd name="connsiteX3-267" fmla="*/ 0 w 10047"/>
              <a:gd name="connsiteY3-268" fmla="*/ 10000 h 10000"/>
              <a:gd name="connsiteX4-269" fmla="*/ 9 w 10047"/>
              <a:gd name="connsiteY4-2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70"/>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7"/>
              <a:gd name="connsiteY0-212" fmla="*/ 0 h 10000"/>
              <a:gd name="connsiteX1-213" fmla="*/ 10057 w 10057"/>
              <a:gd name="connsiteY1-214" fmla="*/ 1452 h 10000"/>
              <a:gd name="connsiteX2-215" fmla="*/ 10054 w 10057"/>
              <a:gd name="connsiteY2-216" fmla="*/ 8579 h 10000"/>
              <a:gd name="connsiteX3-217" fmla="*/ 0 w 10057"/>
              <a:gd name="connsiteY3-218" fmla="*/ 10000 h 10000"/>
              <a:gd name="connsiteX4-219" fmla="*/ 9 w 10057"/>
              <a:gd name="connsiteY4-220" fmla="*/ 0 h 10000"/>
              <a:gd name="connsiteX0-221" fmla="*/ 9 w 10057"/>
              <a:gd name="connsiteY0-222" fmla="*/ 0 h 10000"/>
              <a:gd name="connsiteX1-223" fmla="*/ 10057 w 10057"/>
              <a:gd name="connsiteY1-224" fmla="*/ 1452 h 10000"/>
              <a:gd name="connsiteX2-225" fmla="*/ 10054 w 10057"/>
              <a:gd name="connsiteY2-226" fmla="*/ 8579 h 10000"/>
              <a:gd name="connsiteX3-227" fmla="*/ 0 w 10057"/>
              <a:gd name="connsiteY3-228" fmla="*/ 10000 h 10000"/>
              <a:gd name="connsiteX4-229" fmla="*/ 9 w 10057"/>
              <a:gd name="connsiteY4-230" fmla="*/ 0 h 10000"/>
              <a:gd name="connsiteX0-231" fmla="*/ 9 w 10057"/>
              <a:gd name="connsiteY0-232" fmla="*/ 0 h 10000"/>
              <a:gd name="connsiteX1-233" fmla="*/ 10057 w 10057"/>
              <a:gd name="connsiteY1-234" fmla="*/ 1452 h 10000"/>
              <a:gd name="connsiteX2-235" fmla="*/ 10054 w 10057"/>
              <a:gd name="connsiteY2-236" fmla="*/ 8579 h 10000"/>
              <a:gd name="connsiteX3-237" fmla="*/ 0 w 10057"/>
              <a:gd name="connsiteY3-238" fmla="*/ 10000 h 10000"/>
              <a:gd name="connsiteX4-239" fmla="*/ 9 w 10057"/>
              <a:gd name="connsiteY4-240" fmla="*/ 0 h 10000"/>
              <a:gd name="connsiteX0-241" fmla="*/ 9 w 10057"/>
              <a:gd name="connsiteY0-242" fmla="*/ 0 h 10000"/>
              <a:gd name="connsiteX1-243" fmla="*/ 10057 w 10057"/>
              <a:gd name="connsiteY1-244" fmla="*/ 1452 h 10000"/>
              <a:gd name="connsiteX2-245" fmla="*/ 10054 w 10057"/>
              <a:gd name="connsiteY2-246" fmla="*/ 8579 h 10000"/>
              <a:gd name="connsiteX3-247" fmla="*/ 0 w 10057"/>
              <a:gd name="connsiteY3-248" fmla="*/ 10000 h 10000"/>
              <a:gd name="connsiteX4-249" fmla="*/ 9 w 10057"/>
              <a:gd name="connsiteY4-250" fmla="*/ 0 h 10000"/>
              <a:gd name="connsiteX0-251" fmla="*/ 9 w 10057"/>
              <a:gd name="connsiteY0-252" fmla="*/ 0 h 10000"/>
              <a:gd name="connsiteX1-253" fmla="*/ 10057 w 10057"/>
              <a:gd name="connsiteY1-254" fmla="*/ 1452 h 10000"/>
              <a:gd name="connsiteX2-255" fmla="*/ 10054 w 10057"/>
              <a:gd name="connsiteY2-256" fmla="*/ 8579 h 10000"/>
              <a:gd name="connsiteX3-257" fmla="*/ 0 w 10057"/>
              <a:gd name="connsiteY3-258" fmla="*/ 10000 h 10000"/>
              <a:gd name="connsiteX4-259" fmla="*/ 9 w 10057"/>
              <a:gd name="connsiteY4-260" fmla="*/ 0 h 10000"/>
              <a:gd name="connsiteX0-261" fmla="*/ 9 w 10057"/>
              <a:gd name="connsiteY0-262" fmla="*/ 0 h 10000"/>
              <a:gd name="connsiteX1-263" fmla="*/ 10057 w 10057"/>
              <a:gd name="connsiteY1-264" fmla="*/ 1452 h 10000"/>
              <a:gd name="connsiteX2-265" fmla="*/ 10054 w 10057"/>
              <a:gd name="connsiteY2-266" fmla="*/ 8579 h 10000"/>
              <a:gd name="connsiteX3-267" fmla="*/ 0 w 10057"/>
              <a:gd name="connsiteY3-268" fmla="*/ 10000 h 10000"/>
              <a:gd name="connsiteX4-269" fmla="*/ 9 w 10057"/>
              <a:gd name="connsiteY4-270" fmla="*/ 0 h 10000"/>
              <a:gd name="connsiteX0-271" fmla="*/ 9 w 10057"/>
              <a:gd name="connsiteY0-272" fmla="*/ 0 h 10000"/>
              <a:gd name="connsiteX1-273" fmla="*/ 10057 w 10057"/>
              <a:gd name="connsiteY1-274" fmla="*/ 1452 h 10000"/>
              <a:gd name="connsiteX2-275" fmla="*/ 10054 w 10057"/>
              <a:gd name="connsiteY2-276" fmla="*/ 8579 h 10000"/>
              <a:gd name="connsiteX3-277" fmla="*/ 0 w 10057"/>
              <a:gd name="connsiteY3-278" fmla="*/ 10000 h 10000"/>
              <a:gd name="connsiteX4-279" fmla="*/ 9 w 10057"/>
              <a:gd name="connsiteY4-280" fmla="*/ 0 h 10000"/>
              <a:gd name="connsiteX0-281" fmla="*/ 9 w 10057"/>
              <a:gd name="connsiteY0-282" fmla="*/ 0 h 10000"/>
              <a:gd name="connsiteX1-283" fmla="*/ 10057 w 10057"/>
              <a:gd name="connsiteY1-284" fmla="*/ 1452 h 10000"/>
              <a:gd name="connsiteX2-285" fmla="*/ 10054 w 10057"/>
              <a:gd name="connsiteY2-286" fmla="*/ 8579 h 10000"/>
              <a:gd name="connsiteX3-287" fmla="*/ 0 w 10057"/>
              <a:gd name="connsiteY3-288" fmla="*/ 10000 h 10000"/>
              <a:gd name="connsiteX4-289" fmla="*/ 9 w 10057"/>
              <a:gd name="connsiteY4-290" fmla="*/ 0 h 10000"/>
              <a:gd name="connsiteX0-291" fmla="*/ 9 w 10057"/>
              <a:gd name="connsiteY0-292" fmla="*/ 0 h 10000"/>
              <a:gd name="connsiteX1-293" fmla="*/ 10057 w 10057"/>
              <a:gd name="connsiteY1-294" fmla="*/ 1452 h 10000"/>
              <a:gd name="connsiteX2-295" fmla="*/ 10054 w 10057"/>
              <a:gd name="connsiteY2-296" fmla="*/ 8579 h 10000"/>
              <a:gd name="connsiteX3-297" fmla="*/ 0 w 10057"/>
              <a:gd name="connsiteY3-298" fmla="*/ 10000 h 10000"/>
              <a:gd name="connsiteX4-299" fmla="*/ 9 w 10057"/>
              <a:gd name="connsiteY4-300" fmla="*/ 0 h 10000"/>
              <a:gd name="connsiteX0-301" fmla="*/ 9 w 10057"/>
              <a:gd name="connsiteY0-302" fmla="*/ 0 h 10000"/>
              <a:gd name="connsiteX1-303" fmla="*/ 10057 w 10057"/>
              <a:gd name="connsiteY1-304" fmla="*/ 1452 h 10000"/>
              <a:gd name="connsiteX2-305" fmla="*/ 10054 w 10057"/>
              <a:gd name="connsiteY2-306" fmla="*/ 8579 h 10000"/>
              <a:gd name="connsiteX3-307" fmla="*/ 0 w 10057"/>
              <a:gd name="connsiteY3-308" fmla="*/ 10000 h 10000"/>
              <a:gd name="connsiteX4-309" fmla="*/ 9 w 10057"/>
              <a:gd name="connsiteY4-310" fmla="*/ 0 h 10000"/>
              <a:gd name="connsiteX0-311" fmla="*/ 9 w 10057"/>
              <a:gd name="connsiteY0-312" fmla="*/ 0 h 10000"/>
              <a:gd name="connsiteX1-313" fmla="*/ 10057 w 10057"/>
              <a:gd name="connsiteY1-314" fmla="*/ 1452 h 10000"/>
              <a:gd name="connsiteX2-315" fmla="*/ 10054 w 10057"/>
              <a:gd name="connsiteY2-316" fmla="*/ 8579 h 10000"/>
              <a:gd name="connsiteX3-317" fmla="*/ 0 w 10057"/>
              <a:gd name="connsiteY3-318" fmla="*/ 10000 h 10000"/>
              <a:gd name="connsiteX4-319" fmla="*/ 9 w 10057"/>
              <a:gd name="connsiteY4-320" fmla="*/ 0 h 10000"/>
              <a:gd name="connsiteX0-321" fmla="*/ 9 w 10057"/>
              <a:gd name="connsiteY0-322" fmla="*/ 0 h 10000"/>
              <a:gd name="connsiteX1-323" fmla="*/ 10057 w 10057"/>
              <a:gd name="connsiteY1-324" fmla="*/ 1452 h 10000"/>
              <a:gd name="connsiteX2-325" fmla="*/ 10054 w 10057"/>
              <a:gd name="connsiteY2-326" fmla="*/ 8579 h 10000"/>
              <a:gd name="connsiteX3-327" fmla="*/ 0 w 10057"/>
              <a:gd name="connsiteY3-328" fmla="*/ 10000 h 10000"/>
              <a:gd name="connsiteX4-329" fmla="*/ 9 w 10057"/>
              <a:gd name="connsiteY4-330" fmla="*/ 0 h 10000"/>
              <a:gd name="connsiteX0-331" fmla="*/ 9 w 10057"/>
              <a:gd name="connsiteY0-332" fmla="*/ 0 h 10000"/>
              <a:gd name="connsiteX1-333" fmla="*/ 10057 w 10057"/>
              <a:gd name="connsiteY1-334" fmla="*/ 1452 h 10000"/>
              <a:gd name="connsiteX2-335" fmla="*/ 10054 w 10057"/>
              <a:gd name="connsiteY2-336" fmla="*/ 5606 h 10000"/>
              <a:gd name="connsiteX3-337" fmla="*/ 0 w 10057"/>
              <a:gd name="connsiteY3-338" fmla="*/ 10000 h 10000"/>
              <a:gd name="connsiteX4-339" fmla="*/ 9 w 10057"/>
              <a:gd name="connsiteY4-340" fmla="*/ 0 h 10000"/>
              <a:gd name="connsiteX0-341" fmla="*/ 9 w 10057"/>
              <a:gd name="connsiteY0-342" fmla="*/ 0 h 10000"/>
              <a:gd name="connsiteX1-343" fmla="*/ 10057 w 10057"/>
              <a:gd name="connsiteY1-344" fmla="*/ 1452 h 10000"/>
              <a:gd name="connsiteX2-345" fmla="*/ 10054 w 10057"/>
              <a:gd name="connsiteY2-346" fmla="*/ 5606 h 10000"/>
              <a:gd name="connsiteX3-347" fmla="*/ 0 w 10057"/>
              <a:gd name="connsiteY3-348" fmla="*/ 10000 h 10000"/>
              <a:gd name="connsiteX4-349" fmla="*/ 9 w 10057"/>
              <a:gd name="connsiteY4-350" fmla="*/ 0 h 10000"/>
              <a:gd name="connsiteX0-351" fmla="*/ 9 w 10057"/>
              <a:gd name="connsiteY0-352" fmla="*/ 0 h 7951"/>
              <a:gd name="connsiteX1-353" fmla="*/ 10057 w 10057"/>
              <a:gd name="connsiteY1-354" fmla="*/ 1452 h 7951"/>
              <a:gd name="connsiteX2-355" fmla="*/ 10054 w 10057"/>
              <a:gd name="connsiteY2-356" fmla="*/ 5606 h 7951"/>
              <a:gd name="connsiteX3-357" fmla="*/ 0 w 10057"/>
              <a:gd name="connsiteY3-358" fmla="*/ 7951 h 7951"/>
              <a:gd name="connsiteX4-359" fmla="*/ 9 w 10057"/>
              <a:gd name="connsiteY4-360" fmla="*/ 0 h 7951"/>
              <a:gd name="connsiteX0-361" fmla="*/ 9 w 10000"/>
              <a:gd name="connsiteY0-362" fmla="*/ 0 h 10000"/>
              <a:gd name="connsiteX1-363" fmla="*/ 10000 w 10000"/>
              <a:gd name="connsiteY1-364" fmla="*/ 1826 h 10000"/>
              <a:gd name="connsiteX2-365" fmla="*/ 9997 w 10000"/>
              <a:gd name="connsiteY2-366" fmla="*/ 7051 h 10000"/>
              <a:gd name="connsiteX3-367" fmla="*/ 0 w 10000"/>
              <a:gd name="connsiteY3-368" fmla="*/ 10000 h 10000"/>
              <a:gd name="connsiteX4-369" fmla="*/ 9 w 10000"/>
              <a:gd name="connsiteY4-370" fmla="*/ 0 h 10000"/>
              <a:gd name="connsiteX0-371" fmla="*/ 9 w 10000"/>
              <a:gd name="connsiteY0-372" fmla="*/ 0 h 10000"/>
              <a:gd name="connsiteX1-373" fmla="*/ 10000 w 10000"/>
              <a:gd name="connsiteY1-374" fmla="*/ 1826 h 10000"/>
              <a:gd name="connsiteX2-375" fmla="*/ 9969 w 10000"/>
              <a:gd name="connsiteY2-376" fmla="*/ 7131 h 10000"/>
              <a:gd name="connsiteX3-377" fmla="*/ 0 w 10000"/>
              <a:gd name="connsiteY3-378" fmla="*/ 10000 h 10000"/>
              <a:gd name="connsiteX4-379" fmla="*/ 9 w 10000"/>
              <a:gd name="connsiteY4-380" fmla="*/ 0 h 10000"/>
              <a:gd name="connsiteX0-381" fmla="*/ 9 w 10000"/>
              <a:gd name="connsiteY0-382" fmla="*/ 0 h 10000"/>
              <a:gd name="connsiteX1-383" fmla="*/ 10000 w 10000"/>
              <a:gd name="connsiteY1-384" fmla="*/ 2854 h 10000"/>
              <a:gd name="connsiteX2-385" fmla="*/ 9969 w 10000"/>
              <a:gd name="connsiteY2-386" fmla="*/ 7131 h 10000"/>
              <a:gd name="connsiteX3-387" fmla="*/ 0 w 10000"/>
              <a:gd name="connsiteY3-388" fmla="*/ 10000 h 10000"/>
              <a:gd name="connsiteX4-389" fmla="*/ 9 w 10000"/>
              <a:gd name="connsiteY4-390" fmla="*/ 0 h 10000"/>
              <a:gd name="connsiteX0-391" fmla="*/ 9 w 15000"/>
              <a:gd name="connsiteY0-392" fmla="*/ 0 h 10000"/>
              <a:gd name="connsiteX1-393" fmla="*/ 15000 w 15000"/>
              <a:gd name="connsiteY1-394" fmla="*/ 2173 h 10000"/>
              <a:gd name="connsiteX2-395" fmla="*/ 9969 w 15000"/>
              <a:gd name="connsiteY2-396" fmla="*/ 7131 h 10000"/>
              <a:gd name="connsiteX3-397" fmla="*/ 0 w 15000"/>
              <a:gd name="connsiteY3-398" fmla="*/ 10000 h 10000"/>
              <a:gd name="connsiteX4-399" fmla="*/ 9 w 15000"/>
              <a:gd name="connsiteY4-400" fmla="*/ 0 h 10000"/>
              <a:gd name="connsiteX0-401" fmla="*/ 9 w 15024"/>
              <a:gd name="connsiteY0-402" fmla="*/ 0 h 10000"/>
              <a:gd name="connsiteX1-403" fmla="*/ 15000 w 15024"/>
              <a:gd name="connsiteY1-404" fmla="*/ 2173 h 10000"/>
              <a:gd name="connsiteX2-405" fmla="*/ 15024 w 15024"/>
              <a:gd name="connsiteY2-406" fmla="*/ 7919 h 10000"/>
              <a:gd name="connsiteX3-407" fmla="*/ 0 w 15024"/>
              <a:gd name="connsiteY3-408" fmla="*/ 10000 h 10000"/>
              <a:gd name="connsiteX4-409" fmla="*/ 9 w 15024"/>
              <a:gd name="connsiteY4-410" fmla="*/ 0 h 10000"/>
              <a:gd name="connsiteX0-411" fmla="*/ 9 w 15024"/>
              <a:gd name="connsiteY0-412" fmla="*/ 0 h 10000"/>
              <a:gd name="connsiteX1-413" fmla="*/ 15000 w 15024"/>
              <a:gd name="connsiteY1-414" fmla="*/ 2173 h 10000"/>
              <a:gd name="connsiteX2-415" fmla="*/ 15024 w 15024"/>
              <a:gd name="connsiteY2-416" fmla="*/ 7906 h 10000"/>
              <a:gd name="connsiteX3-417" fmla="*/ 0 w 15024"/>
              <a:gd name="connsiteY3-418" fmla="*/ 10000 h 10000"/>
              <a:gd name="connsiteX4-419" fmla="*/ 9 w 15024"/>
              <a:gd name="connsiteY4-420" fmla="*/ 0 h 10000"/>
              <a:gd name="connsiteX0-421" fmla="*/ 1 w 15016"/>
              <a:gd name="connsiteY0-422" fmla="*/ 0 h 10053"/>
              <a:gd name="connsiteX1-423" fmla="*/ 14992 w 15016"/>
              <a:gd name="connsiteY1-424" fmla="*/ 2173 h 10053"/>
              <a:gd name="connsiteX2-425" fmla="*/ 15016 w 15016"/>
              <a:gd name="connsiteY2-426" fmla="*/ 7906 h 10053"/>
              <a:gd name="connsiteX3-427" fmla="*/ 20 w 15016"/>
              <a:gd name="connsiteY3-428" fmla="*/ 10053 h 10053"/>
              <a:gd name="connsiteX4-429" fmla="*/ 1 w 15016"/>
              <a:gd name="connsiteY4-430" fmla="*/ 0 h 10053"/>
              <a:gd name="connsiteX0-431" fmla="*/ 9 w 15024"/>
              <a:gd name="connsiteY0-432" fmla="*/ 0 h 10040"/>
              <a:gd name="connsiteX1-433" fmla="*/ 15000 w 15024"/>
              <a:gd name="connsiteY1-434" fmla="*/ 2173 h 10040"/>
              <a:gd name="connsiteX2-435" fmla="*/ 15024 w 15024"/>
              <a:gd name="connsiteY2-436" fmla="*/ 7906 h 10040"/>
              <a:gd name="connsiteX3-437" fmla="*/ 0 w 15024"/>
              <a:gd name="connsiteY3-438" fmla="*/ 10040 h 10040"/>
              <a:gd name="connsiteX4-439" fmla="*/ 9 w 15024"/>
              <a:gd name="connsiteY4-440" fmla="*/ 0 h 10040"/>
              <a:gd name="connsiteX0-441" fmla="*/ 9 w 15139"/>
              <a:gd name="connsiteY0-442" fmla="*/ 0 h 10040"/>
              <a:gd name="connsiteX1-443" fmla="*/ 15139 w 15139"/>
              <a:gd name="connsiteY1-444" fmla="*/ 2200 h 10040"/>
              <a:gd name="connsiteX2-445" fmla="*/ 15024 w 15139"/>
              <a:gd name="connsiteY2-446" fmla="*/ 7906 h 10040"/>
              <a:gd name="connsiteX3-447" fmla="*/ 0 w 15139"/>
              <a:gd name="connsiteY3-448" fmla="*/ 10040 h 10040"/>
              <a:gd name="connsiteX4-449" fmla="*/ 9 w 15139"/>
              <a:gd name="connsiteY4-450" fmla="*/ 0 h 10040"/>
              <a:gd name="connsiteX0-451" fmla="*/ 9 w 15139"/>
              <a:gd name="connsiteY0-452" fmla="*/ 0 h 10040"/>
              <a:gd name="connsiteX1-453" fmla="*/ 15139 w 15139"/>
              <a:gd name="connsiteY1-454" fmla="*/ 2200 h 10040"/>
              <a:gd name="connsiteX2-455" fmla="*/ 15024 w 15139"/>
              <a:gd name="connsiteY2-456" fmla="*/ 7906 h 10040"/>
              <a:gd name="connsiteX3-457" fmla="*/ 0 w 15139"/>
              <a:gd name="connsiteY3-458" fmla="*/ 10040 h 10040"/>
              <a:gd name="connsiteX4-459" fmla="*/ 9 w 15139"/>
              <a:gd name="connsiteY4-460" fmla="*/ 0 h 10040"/>
              <a:gd name="connsiteX0-461" fmla="*/ 9 w 15139"/>
              <a:gd name="connsiteY0-462" fmla="*/ 0 h 10040"/>
              <a:gd name="connsiteX1-463" fmla="*/ 15139 w 15139"/>
              <a:gd name="connsiteY1-464" fmla="*/ 2200 h 10040"/>
              <a:gd name="connsiteX2-465" fmla="*/ 15024 w 15139"/>
              <a:gd name="connsiteY2-466" fmla="*/ 7906 h 10040"/>
              <a:gd name="connsiteX3-467" fmla="*/ 0 w 15139"/>
              <a:gd name="connsiteY3-468" fmla="*/ 10040 h 10040"/>
              <a:gd name="connsiteX4-469" fmla="*/ 9 w 15139"/>
              <a:gd name="connsiteY4-470" fmla="*/ 0 h 10040"/>
              <a:gd name="connsiteX0-471" fmla="*/ 9 w 15148"/>
              <a:gd name="connsiteY0-472" fmla="*/ 0 h 10040"/>
              <a:gd name="connsiteX1-473" fmla="*/ 15139 w 15148"/>
              <a:gd name="connsiteY1-474" fmla="*/ 2200 h 10040"/>
              <a:gd name="connsiteX2-475" fmla="*/ 15135 w 15148"/>
              <a:gd name="connsiteY2-476" fmla="*/ 7906 h 10040"/>
              <a:gd name="connsiteX3-477" fmla="*/ 0 w 15148"/>
              <a:gd name="connsiteY3-478" fmla="*/ 10040 h 10040"/>
              <a:gd name="connsiteX4-479" fmla="*/ 9 w 15148"/>
              <a:gd name="connsiteY4-480" fmla="*/ 0 h 10040"/>
              <a:gd name="connsiteX0-481" fmla="*/ 9 w 15143"/>
              <a:gd name="connsiteY0-482" fmla="*/ 0 h 10040"/>
              <a:gd name="connsiteX1-483" fmla="*/ 15111 w 15143"/>
              <a:gd name="connsiteY1-484" fmla="*/ 2240 h 10040"/>
              <a:gd name="connsiteX2-485" fmla="*/ 15135 w 15143"/>
              <a:gd name="connsiteY2-486" fmla="*/ 7906 h 10040"/>
              <a:gd name="connsiteX3-487" fmla="*/ 0 w 15143"/>
              <a:gd name="connsiteY3-488" fmla="*/ 10040 h 10040"/>
              <a:gd name="connsiteX4-489" fmla="*/ 9 w 15143"/>
              <a:gd name="connsiteY4-490" fmla="*/ 0 h 10040"/>
              <a:gd name="connsiteX0-491" fmla="*/ 9 w 15141"/>
              <a:gd name="connsiteY0-492" fmla="*/ 0 h 10040"/>
              <a:gd name="connsiteX1-493" fmla="*/ 15083 w 15141"/>
              <a:gd name="connsiteY1-494" fmla="*/ 2187 h 10040"/>
              <a:gd name="connsiteX2-495" fmla="*/ 15135 w 15141"/>
              <a:gd name="connsiteY2-496" fmla="*/ 7906 h 10040"/>
              <a:gd name="connsiteX3-497" fmla="*/ 0 w 15141"/>
              <a:gd name="connsiteY3-498" fmla="*/ 10040 h 10040"/>
              <a:gd name="connsiteX4-499" fmla="*/ 9 w 15141"/>
              <a:gd name="connsiteY4-500" fmla="*/ 0 h 10040"/>
              <a:gd name="connsiteX0-501" fmla="*/ 9 w 15083"/>
              <a:gd name="connsiteY0-502" fmla="*/ 0 h 10040"/>
              <a:gd name="connsiteX1-503" fmla="*/ 15083 w 15083"/>
              <a:gd name="connsiteY1-504" fmla="*/ 2187 h 10040"/>
              <a:gd name="connsiteX2-505" fmla="*/ 15052 w 15083"/>
              <a:gd name="connsiteY2-506" fmla="*/ 7906 h 10040"/>
              <a:gd name="connsiteX3-507" fmla="*/ 0 w 15083"/>
              <a:gd name="connsiteY3-508" fmla="*/ 10040 h 10040"/>
              <a:gd name="connsiteX4-509" fmla="*/ 9 w 15083"/>
              <a:gd name="connsiteY4-510" fmla="*/ 0 h 10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65" rtl="0" eaLnBrk="1" fontAlgn="base" latinLnBrk="0" hangingPunct="1">
              <a:lnSpc>
                <a:spcPct val="95000"/>
              </a:lnSpc>
              <a:spcBef>
                <a:spcPts val="0"/>
              </a:spcBef>
              <a:spcAft>
                <a:spcPts val="0"/>
              </a:spcAft>
              <a:buClr>
                <a:schemeClr val="accent1"/>
              </a:buClr>
              <a:buSzPct val="110000"/>
              <a:buFont typeface="Avenir LT Pro 45 Book" charset="0"/>
              <a:buNone/>
              <a:defRPr sz="157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333333"/>
              </a:solidFill>
            </a:endParaRP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FFFFFF"/>
                    </a:gs>
                    <a:gs pos="100000">
                      <a:srgbClr val="FFFFFF"/>
                    </a:gs>
                  </a:gsLst>
                  <a:lin ang="5400000" scaled="0"/>
                </a:gradFill>
                <a:cs typeface="Segoe UI" panose="020B0502040204020203" pitchFamily="34" charset="0"/>
              </a:rPr>
              <a:t>© </a:t>
            </a:r>
            <a:r>
              <a:rPr lang="en-US" sz="685" dirty="0" smtClean="0">
                <a:gradFill>
                  <a:gsLst>
                    <a:gs pos="0">
                      <a:srgbClr val="FFFFFF"/>
                    </a:gs>
                    <a:gs pos="100000">
                      <a:srgbClr val="FFFFFF"/>
                    </a:gs>
                  </a:gsLst>
                  <a:lin ang="5400000" scaled="0"/>
                </a:gradFill>
                <a:cs typeface="Segoe UI" panose="020B0502040204020203" pitchFamily="34" charset="0"/>
              </a:rPr>
              <a:t>2015 </a:t>
            </a:r>
            <a:r>
              <a:rPr lang="en-US" sz="685" dirty="0">
                <a:gradFill>
                  <a:gsLst>
                    <a:gs pos="0">
                      <a:srgbClr val="FFFFFF"/>
                    </a:gs>
                    <a:gs pos="100000">
                      <a:srgbClr val="FFFFFF"/>
                    </a:gs>
                  </a:gsLst>
                  <a:lin ang="5400000" scaled="0"/>
                </a:gradFill>
                <a:cs typeface="Segoe UI" panose="020B0502040204020203" pitchFamily="34" charset="0"/>
              </a:rPr>
              <a:t>Microsoft Corporation. All rights reserved. </a:t>
            </a:r>
            <a:endParaRPr lang="en-US" sz="685" dirty="0">
              <a:gradFill>
                <a:gsLst>
                  <a:gs pos="0">
                    <a:srgbClr val="FFFFFF"/>
                  </a:gs>
                  <a:gs pos="100000">
                    <a:srgbClr val="FFFFFF"/>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5"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4715" rtl="0" eaLnBrk="1" latinLnBrk="0" hangingPunct="1">
              <a:spcBef>
                <a:spcPct val="20000"/>
              </a:spcBef>
              <a:spcAft>
                <a:spcPts val="1600"/>
              </a:spcAft>
            </a:pPr>
            <a:r>
              <a:rPr lang="en-US" smtClean="0"/>
              <a:t>Click to edit Master text styles</a:t>
            </a:r>
            <a:endParaRPr lang="en-US" smtClean="0"/>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13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spcBef>
                <a:spcPct val="0"/>
              </a:spcBef>
            </a:pPr>
            <a:r>
              <a:rPr lang="en-US" dirty="0" smtClean="0"/>
              <a:t>Click to edit master text styles</a:t>
            </a:r>
            <a:endParaRPr lang="en-US" dirty="0" smtClean="0"/>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729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0" baseline="0"/>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blip>
          <a:stretch>
            <a:fillRect/>
          </a:stretch>
        </p:blipFill>
        <p:spPr>
          <a:xfrm>
            <a:off x="267794" y="6417567"/>
            <a:ext cx="353996" cy="353996"/>
          </a:xfrm>
          <a:prstGeom prst="rect">
            <a:avLst/>
          </a:prstGeom>
        </p:spPr>
      </p:pic>
      <p:sp>
        <p:nvSpPr>
          <p:cNvPr id="5" name="Footer Placeholder 6"/>
          <p:cNvSpPr txBox="1"/>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endParaRPr lang="en-US" sz="800" dirty="0" smtClean="0">
              <a:solidFill>
                <a:srgbClr val="666666"/>
              </a:solidFill>
            </a:endParaRPr>
          </a:p>
        </p:txBody>
      </p:sp>
    </p:spTree>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60"/>
            </a:lvl4pPr>
            <a:lvl5pPr>
              <a:defRPr sz="196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blip>
          <a:stretch>
            <a:fillRect/>
          </a:stretch>
        </p:blipFill>
        <p:spPr>
          <a:xfrm>
            <a:off x="267794" y="6417567"/>
            <a:ext cx="353996" cy="35399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5" kern="1200" dirty="0" smtClean="0">
                <a:gradFill>
                  <a:gsLst>
                    <a:gs pos="1299">
                      <a:schemeClr val="tx1"/>
                    </a:gs>
                    <a:gs pos="100000">
                      <a:schemeClr val="tx1"/>
                    </a:gs>
                  </a:gsLst>
                  <a:lin ang="5400000" scaled="0"/>
                </a:gradFill>
                <a:latin typeface="+mj-lt"/>
                <a:ea typeface="+mn-ea"/>
                <a:cs typeface="+mn-cs"/>
              </a:defRPr>
            </a:lvl1pPr>
          </a:lstStyle>
          <a:p>
            <a:pPr marL="0" lvl="0" indent="0" algn="l" defTabSz="894715" rtl="0" eaLnBrk="1" latinLnBrk="0" hangingPunct="1">
              <a:spcBef>
                <a:spcPct val="20000"/>
              </a:spcBef>
            </a:pPr>
            <a:r>
              <a:rPr lang="en-US" smtClean="0"/>
              <a:t>Edit Master text styles</a:t>
            </a:r>
            <a:endParaRPr lang="en-US" smtClean="0"/>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915" indent="-335915">
              <a:buNone/>
              <a:defRPr kumimoji="0" lang="en-US" sz="235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4715" rtl="0" eaLnBrk="1" fontAlgn="auto" latinLnBrk="0" hangingPunct="1">
              <a:lnSpc>
                <a:spcPct val="100000"/>
              </a:lnSpc>
              <a:spcBef>
                <a:spcPct val="0"/>
              </a:spcBef>
              <a:spcAft>
                <a:spcPts val="0"/>
              </a:spcAft>
              <a:buClrTx/>
              <a:buSzTx/>
              <a:defRPr/>
            </a:pPr>
            <a:r>
              <a:rPr lang="en-US" dirty="0" smtClean="0"/>
              <a:t>Click to edit</a:t>
            </a:r>
            <a:br>
              <a:rPr lang="en-US" dirty="0" smtClean="0"/>
            </a:br>
            <a:r>
              <a:rPr lang="en-US" dirty="0" smtClean="0"/>
              <a:t>Master text styles</a:t>
            </a:r>
            <a:endParaRPr lang="en-US" dirty="0" smtClean="0"/>
          </a:p>
        </p:txBody>
      </p:sp>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0"/>
            </a:lvl3pPr>
            <a:lvl4pPr>
              <a:defRPr sz="1960"/>
            </a:lvl4pPr>
            <a:lvl5pPr>
              <a:defRPr sz="196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4715" rtl="0" eaLnBrk="1" fontAlgn="auto" latinLnBrk="0" hangingPunct="1">
              <a:lnSpc>
                <a:spcPct val="100000"/>
              </a:lnSpc>
              <a:spcBef>
                <a:spcPct val="0"/>
              </a:spcBef>
              <a:spcAft>
                <a:spcPts val="0"/>
              </a:spcAft>
              <a:buClrTx/>
              <a:buSzTx/>
              <a:defRPr/>
            </a:pPr>
            <a:r>
              <a:rPr lang="en-US" smtClean="0"/>
              <a:t>Click to edit Master text styles</a:t>
            </a:r>
            <a:endParaRPr lang="en-US" smtClean="0"/>
          </a:p>
        </p:txBody>
      </p:sp>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155" indent="0">
              <a:buNone/>
              <a:defRPr/>
            </a:lvl3pPr>
            <a:lvl4pPr marL="447675" indent="0">
              <a:buNone/>
              <a:defRPr/>
            </a:lvl4pPr>
            <a:lvl5pPr marL="67183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fld>
            <a:endParaRPr lang="en-US"/>
          </a:p>
        </p:txBody>
      </p:sp>
      <p:pic>
        <p:nvPicPr>
          <p:cNvPr id="6" name="Picture 5"/>
          <p:cNvPicPr>
            <a:picLocks noChangeAspect="1"/>
          </p:cNvPicPr>
          <p:nvPr userDrawn="1"/>
        </p:nvPicPr>
        <p:blipFill>
          <a:blip r:embed="rId2" cstate="screen"/>
          <a:stretch>
            <a:fillRect/>
          </a:stretch>
        </p:blipFill>
        <p:spPr>
          <a:xfrm>
            <a:off x="367064" y="6248336"/>
            <a:ext cx="1360136" cy="460491"/>
          </a:xfrm>
          <a:prstGeom prst="rect">
            <a:avLst/>
          </a:prstGeom>
        </p:spPr>
      </p:pic>
      <p:sp>
        <p:nvSpPr>
          <p:cNvPr id="7" name="Title 1"/>
          <p:cNvSpPr>
            <a:spLocks noGrp="1"/>
          </p:cNvSpPr>
          <p:nvPr>
            <p:ph type="title"/>
          </p:nvPr>
        </p:nvSpPr>
        <p:spPr>
          <a:xfrm>
            <a:off x="269240" y="289511"/>
            <a:ext cx="11655840" cy="899665"/>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a:endParaRPr lang="en-US" sz="1765"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69239" y="1563382"/>
            <a:ext cx="11653522" cy="1692925"/>
          </a:xfrm>
        </p:spPr>
        <p:txBody>
          <a:bodyPr lIns="182880" tIns="182880" rIns="182880" bIns="182880"/>
          <a:lstStyle>
            <a:lvl1pPr marL="111760" indent="-111760">
              <a:lnSpc>
                <a:spcPct val="110000"/>
              </a:lnSpc>
              <a:buFont typeface="Lucida Grande"/>
              <a:buChar char=" "/>
              <a:defRPr sz="1370" baseline="0">
                <a:solidFill>
                  <a:schemeClr val="tx1"/>
                </a:solidFill>
                <a:latin typeface="Consolas" panose="020B0609020204030204"/>
                <a:cs typeface="Consolas" panose="020B0609020204030204"/>
              </a:defRPr>
            </a:lvl1pPr>
            <a:lvl2pPr marL="563245" indent="-111760">
              <a:lnSpc>
                <a:spcPct val="110000"/>
              </a:lnSpc>
              <a:buFont typeface="Lucida Grande"/>
              <a:buChar char=" "/>
              <a:defRPr sz="1370">
                <a:solidFill>
                  <a:schemeClr val="tx1"/>
                </a:solidFill>
                <a:latin typeface="Consolas" panose="020B0609020204030204"/>
              </a:defRPr>
            </a:lvl2pPr>
            <a:lvl3pPr marL="1008380" indent="-111760">
              <a:lnSpc>
                <a:spcPct val="110000"/>
              </a:lnSpc>
              <a:buFont typeface="Lucida Grande"/>
              <a:buChar char=" "/>
              <a:defRPr sz="1370" baseline="0">
                <a:solidFill>
                  <a:schemeClr val="tx1"/>
                </a:solidFill>
                <a:latin typeface="Consolas" panose="020B0609020204030204"/>
              </a:defRPr>
            </a:lvl3pPr>
            <a:lvl4pPr marL="1459865" indent="-111760">
              <a:lnSpc>
                <a:spcPct val="110000"/>
              </a:lnSpc>
              <a:buFont typeface="Lucida Grande"/>
              <a:buChar char=" "/>
              <a:defRPr sz="1370" baseline="0">
                <a:solidFill>
                  <a:schemeClr val="tx1"/>
                </a:solidFill>
                <a:latin typeface="Consolas" panose="020B0609020204030204"/>
              </a:defRPr>
            </a:lvl4pPr>
            <a:lvl5pPr marL="1904365" indent="-111760">
              <a:lnSpc>
                <a:spcPct val="110000"/>
              </a:lnSpc>
              <a:buFont typeface="Lucida Grande"/>
              <a:buChar char=" "/>
              <a:defRPr sz="1370" baseline="0">
                <a:solidFill>
                  <a:schemeClr val="tx1"/>
                </a:solidFill>
                <a:latin typeface="Consolas" panose="020B0609020204030204"/>
              </a:defRPr>
            </a:lvl5pPr>
          </a:lstStyle>
          <a:p>
            <a:pPr lvl="0"/>
            <a:r>
              <a:rPr lang="en-US" dirty="0" smtClean="0"/>
              <a:t>Code Snippet</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anose="05000000000000000000" pitchFamily="2" charset="2"/>
              <a:buNone/>
              <a:defRPr sz="3530">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anose="05000000000000000000" pitchFamily="2" charset="2"/>
              <a:buNone/>
              <a:defRPr sz="3530">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fld>
            <a:endParaRPr lang="en-US"/>
          </a:p>
        </p:txBody>
      </p:sp>
      <p:pic>
        <p:nvPicPr>
          <p:cNvPr id="9" name="Picture 8"/>
          <p:cNvPicPr>
            <a:picLocks noChangeAspect="1"/>
          </p:cNvPicPr>
          <p:nvPr userDrawn="1"/>
        </p:nvPicPr>
        <p:blipFill>
          <a:blip r:embed="rId2" cstate="screen"/>
          <a:stretch>
            <a:fillRect/>
          </a:stretch>
        </p:blipFill>
        <p:spPr>
          <a:xfrm>
            <a:off x="367064" y="6248336"/>
            <a:ext cx="1360136" cy="46049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smtClean="0"/>
              <a:t>Speaker Name</a:t>
            </a:r>
            <a:endParaRPr lang="en-US" dirty="0" smtClean="0"/>
          </a:p>
        </p:txBody>
      </p:sp>
      <p:pic>
        <p:nvPicPr>
          <p:cNvPr id="7" name="Picture 6"/>
          <p:cNvPicPr>
            <a:picLocks noChangeAspect="1"/>
          </p:cNvPicPr>
          <p:nvPr userDrawn="1"/>
        </p:nvPicPr>
        <p:blipFill>
          <a:blip r:embed="rId2" cstate="screen"/>
          <a:stretch>
            <a:fillRect/>
          </a:stretch>
        </p:blipFill>
        <p:spPr bwMode="invGray">
          <a:xfrm>
            <a:off x="448589" y="6118623"/>
            <a:ext cx="1255413" cy="2689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lvl="0">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srcRect/>
          <a:stretch>
            <a:fillRect/>
          </a:stretch>
        </p:blipFill>
        <p:spPr>
          <a:xfrm>
            <a:off x="1977153" y="3813716"/>
            <a:ext cx="8237697" cy="249787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endParaRPr lang="en-US" dirty="0" smtClean="0"/>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333333"/>
              </a:solidFill>
            </a:endParaRP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FFFFFF"/>
                    </a:gs>
                    <a:gs pos="100000">
                      <a:srgbClr val="FFFFFF"/>
                    </a:gs>
                  </a:gsLst>
                  <a:lin ang="5400000" scaled="0"/>
                </a:gradFill>
                <a:cs typeface="Segoe UI" panose="020B0502040204020203" pitchFamily="34" charset="0"/>
              </a:rPr>
              <a:t>© </a:t>
            </a:r>
            <a:r>
              <a:rPr lang="en-US" sz="685" dirty="0" smtClean="0">
                <a:gradFill>
                  <a:gsLst>
                    <a:gs pos="0">
                      <a:srgbClr val="FFFFFF"/>
                    </a:gs>
                    <a:gs pos="100000">
                      <a:srgbClr val="FFFFFF"/>
                    </a:gs>
                  </a:gsLst>
                  <a:lin ang="5400000" scaled="0"/>
                </a:gradFill>
                <a:cs typeface="Segoe UI" panose="020B0502040204020203" pitchFamily="34" charset="0"/>
              </a:rPr>
              <a:t>2015 </a:t>
            </a:r>
            <a:r>
              <a:rPr lang="en-US" sz="685" dirty="0">
                <a:gradFill>
                  <a:gsLst>
                    <a:gs pos="0">
                      <a:srgbClr val="FFFFFF"/>
                    </a:gs>
                    <a:gs pos="100000">
                      <a:srgbClr val="FFFFFF"/>
                    </a:gs>
                  </a:gsLst>
                  <a:lin ang="5400000" scaled="0"/>
                </a:gradFill>
                <a:cs typeface="Segoe UI" panose="020B0502040204020203" pitchFamily="34" charset="0"/>
              </a:rPr>
              <a:t>Microsoft Corporation. All rights reserved. </a:t>
            </a:r>
            <a:endParaRPr lang="en-US" sz="685" dirty="0">
              <a:gradFill>
                <a:gsLst>
                  <a:gs pos="0">
                    <a:srgbClr val="FFFFFF"/>
                  </a:gs>
                  <a:gs pos="100000">
                    <a:srgbClr val="FFFFFF"/>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30">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5">
                <a:solidFill>
                  <a:schemeClr val="tx1"/>
                </a:solidFill>
              </a:defRPr>
            </a:lvl1pPr>
          </a:lstStyle>
          <a:p>
            <a:r>
              <a:rPr lang="en-US" dirty="0" smtClean="0"/>
              <a:t>Click to edit title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Tree>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anose="05000000000000000000" pitchFamily="2" charset="2"/>
              <a:buNone/>
              <a:defRPr sz="3530">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anose="05000000000000000000" pitchFamily="2" charset="2"/>
              <a:buNone/>
              <a:defRPr sz="3530">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fld>
            <a:endParaRPr lang="en-US"/>
          </a:p>
        </p:txBody>
      </p:sp>
      <p:pic>
        <p:nvPicPr>
          <p:cNvPr id="9" name="Picture 8"/>
          <p:cNvPicPr>
            <a:picLocks noChangeAspect="1"/>
          </p:cNvPicPr>
          <p:nvPr userDrawn="1"/>
        </p:nvPicPr>
        <p:blipFill>
          <a:blip r:embed="rId2" cstate="screen"/>
          <a:stretch>
            <a:fillRect/>
          </a:stretch>
        </p:blipFill>
        <p:spPr>
          <a:xfrm>
            <a:off x="367064" y="6248336"/>
            <a:ext cx="1360136" cy="46049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5"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5">
                <a:solidFill>
                  <a:srgbClr val="171717"/>
                </a:solidFill>
              </a:defRPr>
            </a:lvl1pPr>
          </a:lstStyle>
          <a:p>
            <a:pPr lvl="0"/>
            <a:r>
              <a:rPr lang="en-US" dirty="0" smtClean="0"/>
              <a:t>Speaker Name</a:t>
            </a:r>
            <a:endParaRPr lang="en-US" dirty="0" smtClean="0"/>
          </a:p>
        </p:txBody>
      </p:sp>
      <p:pic>
        <p:nvPicPr>
          <p:cNvPr id="8" name="Picture 7"/>
          <p:cNvPicPr>
            <a:picLocks noChangeAspect="1"/>
          </p:cNvPicPr>
          <p:nvPr userDrawn="1"/>
        </p:nvPicPr>
        <p:blipFill>
          <a:blip r:embed="rId2" cstate="screen"/>
          <a:stretch>
            <a:fillRect/>
          </a:stretch>
        </p:blipFill>
        <p:spPr bwMode="invGray">
          <a:xfrm>
            <a:off x="10354018" y="6146867"/>
            <a:ext cx="1355630" cy="28942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lvl="0">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showMasterSp="0">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30">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endParaRPr lang="en-US" dirty="0" smtClean="0"/>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lvl="0">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lvl="0">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showMasterSp="0"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7" name="Freeform 7"/>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8" name="Freeform 8"/>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9" name="Freeform 9"/>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0" name="Freeform 10"/>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1" name="Freeform 11"/>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3" name="Freeform 13"/>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6" name="Freeform 16"/>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7" name="Freeform 17"/>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130" fontAlgn="auto">
              <a:lnSpc>
                <a:spcPct val="90000"/>
              </a:lnSpc>
              <a:spcBef>
                <a:spcPts val="600"/>
              </a:spcBef>
              <a:spcAft>
                <a:spcPts val="0"/>
              </a:spcAft>
            </a:pPr>
            <a:r>
              <a:rPr lang="en-US" sz="7195" dirty="0" smtClean="0">
                <a:solidFill>
                  <a:prstClr val="white"/>
                </a:solidFill>
                <a:latin typeface="Segoe UI Light" panose="020B0502040204020203"/>
                <a:ea typeface="+mn-ea"/>
                <a:cs typeface="+mn-cs"/>
              </a:rPr>
              <a:t>DEMO</a:t>
            </a:r>
            <a:endParaRPr lang="en-US" sz="7195" dirty="0" smtClean="0">
              <a:solidFill>
                <a:prstClr val="white"/>
              </a:solidFill>
              <a:latin typeface="Segoe UI Light" panose="020B0502040204020203"/>
              <a:ea typeface="+mn-ea"/>
              <a:cs typeface="+mn-cs"/>
            </a:endParaRP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5">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srcRect/>
          <a:stretch>
            <a:fillRect/>
          </a:stretch>
        </p:blipFill>
        <p:spPr>
          <a:xfrm>
            <a:off x="1977153" y="3813716"/>
            <a:ext cx="8237697" cy="249787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3" Type="http://schemas.openxmlformats.org/officeDocument/2006/relationships/theme" Target="../theme/theme1.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7" Type="http://schemas.openxmlformats.org/officeDocument/2006/relationships/theme" Target="../theme/theme2.xml"/><Relationship Id="rId36" Type="http://schemas.openxmlformats.org/officeDocument/2006/relationships/slideLayout" Target="../slideLayouts/slideLayout78.xml"/><Relationship Id="rId35" Type="http://schemas.openxmlformats.org/officeDocument/2006/relationships/slideLayout" Target="../slideLayouts/slideLayout77.xml"/><Relationship Id="rId34" Type="http://schemas.openxmlformats.org/officeDocument/2006/relationships/slideLayout" Target="../slideLayouts/slideLayout76.xml"/><Relationship Id="rId33" Type="http://schemas.openxmlformats.org/officeDocument/2006/relationships/slideLayout" Target="../slideLayouts/slideLayout75.xml"/><Relationship Id="rId32" Type="http://schemas.openxmlformats.org/officeDocument/2006/relationships/slideLayout" Target="../slideLayouts/slideLayout74.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3" Type="http://schemas.openxmlformats.org/officeDocument/2006/relationships/slideLayout" Target="../slideLayouts/slideLayout45.xml"/><Relationship Id="rId29" Type="http://schemas.openxmlformats.org/officeDocument/2006/relationships/slideLayout" Target="../slideLayouts/slideLayout71.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20" Type="http://schemas.openxmlformats.org/officeDocument/2006/relationships/slideLayout" Target="../slideLayouts/slideLayout62.xml"/><Relationship Id="rId2" Type="http://schemas.openxmlformats.org/officeDocument/2006/relationships/slideLayout" Target="../slideLayouts/slideLayout44.xml"/><Relationship Id="rId19" Type="http://schemas.openxmlformats.org/officeDocument/2006/relationships/slideLayout" Target="../slideLayouts/slideLayout61.xml"/><Relationship Id="rId18" Type="http://schemas.openxmlformats.org/officeDocument/2006/relationships/slideLayout" Target="../slideLayouts/slideLayout60.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0" Type="http://schemas.openxmlformats.org/officeDocument/2006/relationships/theme" Target="../theme/theme3.xml"/><Relationship Id="rId3" Type="http://schemas.openxmlformats.org/officeDocument/2006/relationships/slideLayout" Target="../slideLayouts/slideLayout81.xml"/><Relationship Id="rId29" Type="http://schemas.openxmlformats.org/officeDocument/2006/relationships/image" Target="../media/image8.png"/><Relationship Id="rId28" Type="http://schemas.openxmlformats.org/officeDocument/2006/relationships/slideLayout" Target="../slideLayouts/slideLayout106.xml"/><Relationship Id="rId27" Type="http://schemas.openxmlformats.org/officeDocument/2006/relationships/slideLayout" Target="../slideLayouts/slideLayout105.xml"/><Relationship Id="rId26" Type="http://schemas.openxmlformats.org/officeDocument/2006/relationships/slideLayout" Target="../slideLayouts/slideLayout104.xml"/><Relationship Id="rId25" Type="http://schemas.openxmlformats.org/officeDocument/2006/relationships/slideLayout" Target="../slideLayouts/slideLayout103.xml"/><Relationship Id="rId24" Type="http://schemas.openxmlformats.org/officeDocument/2006/relationships/slideLayout" Target="../slideLayouts/slideLayout102.xml"/><Relationship Id="rId23" Type="http://schemas.openxmlformats.org/officeDocument/2006/relationships/slideLayout" Target="../slideLayouts/slideLayout101.xml"/><Relationship Id="rId22" Type="http://schemas.openxmlformats.org/officeDocument/2006/relationships/slideLayout" Target="../slideLayouts/slideLayout100.xml"/><Relationship Id="rId21" Type="http://schemas.openxmlformats.org/officeDocument/2006/relationships/slideLayout" Target="../slideLayouts/slideLayout99.xml"/><Relationship Id="rId20" Type="http://schemas.openxmlformats.org/officeDocument/2006/relationships/slideLayout" Target="../slideLayouts/slideLayout98.xml"/><Relationship Id="rId2" Type="http://schemas.openxmlformats.org/officeDocument/2006/relationships/slideLayout" Target="../slideLayouts/slideLayout80.xml"/><Relationship Id="rId19" Type="http://schemas.openxmlformats.org/officeDocument/2006/relationships/slideLayout" Target="../slideLayouts/slideLayout97.xml"/><Relationship Id="rId18" Type="http://schemas.openxmlformats.org/officeDocument/2006/relationships/slideLayout" Target="../slideLayouts/slideLayout96.xml"/><Relationship Id="rId17" Type="http://schemas.openxmlformats.org/officeDocument/2006/relationships/slideLayout" Target="../slideLayouts/slideLayout95.xml"/><Relationship Id="rId16" Type="http://schemas.openxmlformats.org/officeDocument/2006/relationships/slideLayout" Target="../slideLayouts/slideLayout94.xml"/><Relationship Id="rId15" Type="http://schemas.openxmlformats.org/officeDocument/2006/relationships/slideLayout" Target="../slideLayouts/slideLayout93.xml"/><Relationship Id="rId14" Type="http://schemas.openxmlformats.org/officeDocument/2006/relationships/slideLayout" Target="../slideLayouts/slideLayout92.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15.xml"/><Relationship Id="rId8" Type="http://schemas.openxmlformats.org/officeDocument/2006/relationships/slideLayout" Target="../slideLayouts/slideLayout114.xml"/><Relationship Id="rId7" Type="http://schemas.openxmlformats.org/officeDocument/2006/relationships/slideLayout" Target="../slideLayouts/slideLayout113.xml"/><Relationship Id="rId6" Type="http://schemas.openxmlformats.org/officeDocument/2006/relationships/slideLayout" Target="../slideLayouts/slideLayout112.xml"/><Relationship Id="rId5" Type="http://schemas.openxmlformats.org/officeDocument/2006/relationships/slideLayout" Target="../slideLayouts/slideLayout111.xml"/><Relationship Id="rId4" Type="http://schemas.openxmlformats.org/officeDocument/2006/relationships/slideLayout" Target="../slideLayouts/slideLayout110.xml"/><Relationship Id="rId3" Type="http://schemas.openxmlformats.org/officeDocument/2006/relationships/slideLayout" Target="../slideLayouts/slideLayout109.xml"/><Relationship Id="rId27" Type="http://schemas.openxmlformats.org/officeDocument/2006/relationships/theme" Target="../theme/theme4.xml"/><Relationship Id="rId26" Type="http://schemas.openxmlformats.org/officeDocument/2006/relationships/image" Target="../media/image8.png"/><Relationship Id="rId25" Type="http://schemas.openxmlformats.org/officeDocument/2006/relationships/slideLayout" Target="../slideLayouts/slideLayout131.xml"/><Relationship Id="rId24" Type="http://schemas.openxmlformats.org/officeDocument/2006/relationships/slideLayout" Target="../slideLayouts/slideLayout130.xml"/><Relationship Id="rId23" Type="http://schemas.openxmlformats.org/officeDocument/2006/relationships/slideLayout" Target="../slideLayouts/slideLayout129.xml"/><Relationship Id="rId22" Type="http://schemas.openxmlformats.org/officeDocument/2006/relationships/slideLayout" Target="../slideLayouts/slideLayout128.xml"/><Relationship Id="rId21" Type="http://schemas.openxmlformats.org/officeDocument/2006/relationships/slideLayout" Target="../slideLayouts/slideLayout127.xml"/><Relationship Id="rId20" Type="http://schemas.openxmlformats.org/officeDocument/2006/relationships/slideLayout" Target="../slideLayouts/slideLayout126.xml"/><Relationship Id="rId2" Type="http://schemas.openxmlformats.org/officeDocument/2006/relationships/slideLayout" Target="../slideLayouts/slideLayout108.xml"/><Relationship Id="rId19" Type="http://schemas.openxmlformats.org/officeDocument/2006/relationships/slideLayout" Target="../slideLayouts/slideLayout125.xml"/><Relationship Id="rId18" Type="http://schemas.openxmlformats.org/officeDocument/2006/relationships/slideLayout" Target="../slideLayouts/slideLayout124.xml"/><Relationship Id="rId17" Type="http://schemas.openxmlformats.org/officeDocument/2006/relationships/slideLayout" Target="../slideLayouts/slideLayout123.xml"/><Relationship Id="rId16" Type="http://schemas.openxmlformats.org/officeDocument/2006/relationships/slideLayout" Target="../slideLayouts/slideLayout122.xml"/><Relationship Id="rId15" Type="http://schemas.openxmlformats.org/officeDocument/2006/relationships/slideLayout" Target="../slideLayouts/slideLayout121.xml"/><Relationship Id="rId14" Type="http://schemas.openxmlformats.org/officeDocument/2006/relationships/slideLayout" Target="../slideLayouts/slideLayout120.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pic>
        <p:nvPicPr>
          <p:cNvPr id="7" name="Picture 6"/>
          <p:cNvPicPr>
            <a:picLocks noChangeAspect="1"/>
          </p:cNvPicPr>
          <p:nvPr userDrawn="1"/>
        </p:nvPicPr>
        <p:blipFill>
          <a:blip r:embed="rId29" cstate="screen"/>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pic>
        <p:nvPicPr>
          <p:cNvPr id="7" name="Picture 6"/>
          <p:cNvPicPr>
            <a:picLocks noChangeAspect="1"/>
          </p:cNvPicPr>
          <p:nvPr/>
        </p:nvPicPr>
        <p:blipFill>
          <a:blip r:embed="rId26" cstate="screen"/>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8.xml"/><Relationship Id="rId2" Type="http://schemas.openxmlformats.org/officeDocument/2006/relationships/image" Target="../media/image26.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88.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image" Target="../media/image35.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88.xml"/><Relationship Id="rId6" Type="http://schemas.openxmlformats.org/officeDocument/2006/relationships/image" Target="../media/image12.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11.png"/><Relationship Id="rId2" Type="http://schemas.microsoft.com/office/2007/relationships/media" Target="../media/media1.mp4"/><Relationship Id="rId1" Type="http://schemas.openxmlformats.org/officeDocument/2006/relationships/video" Target="../media/media1.mp4"/></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image" Target="../media/image45.png"/><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4.xml"/><Relationship Id="rId2" Type="http://schemas.openxmlformats.org/officeDocument/2006/relationships/image" Target="../media/image50.png"/><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image" Target="../media/image17.wmf"/><Relationship Id="rId7" Type="http://schemas.openxmlformats.org/officeDocument/2006/relationships/oleObject" Target="../embeddings/oleObject3.bin"/><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wmf"/><Relationship Id="rId3" Type="http://schemas.openxmlformats.org/officeDocument/2006/relationships/oleObject" Target="../embeddings/oleObject2.bin"/><Relationship Id="rId2" Type="http://schemas.openxmlformats.org/officeDocument/2006/relationships/image" Target="../media/image13.wmf"/><Relationship Id="rId12" Type="http://schemas.openxmlformats.org/officeDocument/2006/relationships/vmlDrawing" Target="../drawings/vmlDrawing1.vml"/><Relationship Id="rId11" Type="http://schemas.openxmlformats.org/officeDocument/2006/relationships/slideLayout" Target="../slideLayouts/slideLayout80.xml"/><Relationship Id="rId10" Type="http://schemas.openxmlformats.org/officeDocument/2006/relationships/image" Target="../media/image18.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4.xml"/><Relationship Id="rId2" Type="http://schemas.openxmlformats.org/officeDocument/2006/relationships/image" Target="../media/image52.png"/><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0.xml"/><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image" Target="../media/image20.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image" Target="../media/image22.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XAML Controls</a:t>
            </a:r>
            <a:br>
              <a:rPr lang="en-GB" dirty="0" smtClean="0"/>
            </a:br>
            <a:r>
              <a:rPr lang="en-GB" sz="3600" dirty="0" smtClean="0"/>
              <a:t>Developer’s Guide to Windows 10</a:t>
            </a:r>
            <a:endParaRPr lang="en-GB" sz="3600" dirty="0"/>
          </a:p>
        </p:txBody>
      </p:sp>
      <p:sp>
        <p:nvSpPr>
          <p:cNvPr id="3" name="Text Placeholder 2"/>
          <p:cNvSpPr>
            <a:spLocks noGrp="1"/>
          </p:cNvSpPr>
          <p:nvPr>
            <p:ph type="body" sz="quarter" idx="12"/>
          </p:nvPr>
        </p:nvSpPr>
        <p:spPr/>
        <p:txBody>
          <a:bodyPr/>
          <a:lstStyle/>
          <a:p>
            <a:r>
              <a:rPr lang="en-US" altLang="zh-CN" dirty="0"/>
              <a:t>Zheng Guifeng</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t>
            </a:r>
            <a:r>
              <a:rPr lang="en-GB" dirty="0" smtClean="0"/>
              <a:t>roportional layout with </a:t>
            </a:r>
            <a:r>
              <a:rPr lang="en-GB" b="1" dirty="0" smtClean="0"/>
              <a:t>Grid</a:t>
            </a:r>
            <a:endParaRPr lang="en-GB" dirty="0"/>
          </a:p>
        </p:txBody>
      </p:sp>
      <p:sp>
        <p:nvSpPr>
          <p:cNvPr id="41" name="Rectangle 40"/>
          <p:cNvSpPr/>
          <p:nvPr/>
        </p:nvSpPr>
        <p:spPr bwMode="auto">
          <a:xfrm>
            <a:off x="604628" y="1318071"/>
            <a:ext cx="5364747" cy="4753657"/>
          </a:xfrm>
          <a:prstGeom prst="rect">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t" anchorCtr="0" forceAA="0" compatLnSpc="1">
            <a:noAutofit/>
          </a:bodyPr>
          <a:lstStyle/>
          <a:p>
            <a:pPr defTabSz="895985" fontAlgn="base">
              <a:spcBef>
                <a:spcPct val="0"/>
              </a:spcBef>
              <a:spcAft>
                <a:spcPct val="0"/>
              </a:spcAft>
              <a:defRPr/>
            </a:pPr>
            <a:endParaRPr lang="en-GB" sz="1865" kern="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42" name="Text Placeholder 6"/>
          <p:cNvSpPr txBox="1"/>
          <p:nvPr/>
        </p:nvSpPr>
        <p:spPr>
          <a:xfrm>
            <a:off x="6670100" y="1331475"/>
            <a:ext cx="4856868" cy="5079741"/>
          </a:xfrm>
          <a:prstGeom prst="rect">
            <a:avLst/>
          </a:prstGeom>
        </p:spPr>
        <p:txBody>
          <a:bodyPr/>
          <a:lstStyle>
            <a:lvl1pPr marL="339725" marR="0" indent="-33972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600" kern="1200" spc="-71" baseline="0">
                <a:solidFill>
                  <a:schemeClr val="bg1">
                    <a:lumMod val="75000"/>
                    <a:lumOff val="25000"/>
                    <a:alpha val="99000"/>
                  </a:schemeClr>
                </a:solidFill>
                <a:latin typeface="+mn-lt"/>
                <a:ea typeface="+mn-ea"/>
                <a:cs typeface="+mn-cs"/>
              </a:defRPr>
            </a:lvl1pPr>
            <a:lvl2pPr marL="572770" marR="0" indent="-233045" algn="l" defTabSz="913765" rtl="0" eaLnBrk="1" fontAlgn="auto" latinLnBrk="0" hangingPunct="1">
              <a:lnSpc>
                <a:spcPct val="90000"/>
              </a:lnSpc>
              <a:spcBef>
                <a:spcPct val="20000"/>
              </a:spcBef>
              <a:spcAft>
                <a:spcPts val="0"/>
              </a:spcAft>
              <a:buClrTx/>
              <a:buSzPct val="90000"/>
              <a:buFont typeface="Wingdings" panose="05000000000000000000" pitchFamily="2" charset="2"/>
              <a:buChar char=""/>
              <a:defRPr sz="2400" kern="1200" spc="0" baseline="0">
                <a:solidFill>
                  <a:schemeClr val="bg1">
                    <a:lumMod val="75000"/>
                    <a:lumOff val="25000"/>
                    <a:alpha val="99000"/>
                  </a:schemeClr>
                </a:solidFill>
                <a:latin typeface="+mn-lt"/>
                <a:ea typeface="+mn-ea"/>
                <a:cs typeface="+mn-cs"/>
              </a:defRPr>
            </a:lvl2pPr>
            <a:lvl3pPr marL="798195" marR="0" indent="-225425" algn="l" defTabSz="913765" rtl="0" eaLnBrk="1" fontAlgn="auto" latinLnBrk="0" hangingPunct="1">
              <a:lnSpc>
                <a:spcPct val="90000"/>
              </a:lnSpc>
              <a:spcBef>
                <a:spcPct val="20000"/>
              </a:spcBef>
              <a:spcAft>
                <a:spcPts val="0"/>
              </a:spcAft>
              <a:buClrTx/>
              <a:buSzPct val="90000"/>
              <a:buFont typeface="Wingdings" panose="05000000000000000000" pitchFamily="2" charset="2"/>
              <a:buChar char=""/>
              <a:tabLst>
                <a:tab pos="798195" algn="l"/>
              </a:tabLst>
              <a:defRPr sz="2400" kern="1200" spc="0" baseline="0">
                <a:solidFill>
                  <a:schemeClr val="bg1">
                    <a:lumMod val="75000"/>
                    <a:lumOff val="25000"/>
                    <a:alpha val="99000"/>
                  </a:schemeClr>
                </a:solidFill>
                <a:latin typeface="+mn-lt"/>
                <a:ea typeface="+mn-ea"/>
                <a:cs typeface="+mn-cs"/>
              </a:defRPr>
            </a:lvl3pPr>
            <a:lvl4pPr marL="1029970" marR="0" indent="-231775" algn="l" defTabSz="913765" rtl="0" eaLnBrk="1" fontAlgn="auto" latinLnBrk="0" hangingPunct="1">
              <a:lnSpc>
                <a:spcPct val="90000"/>
              </a:lnSpc>
              <a:spcBef>
                <a:spcPct val="20000"/>
              </a:spcBef>
              <a:spcAft>
                <a:spcPts val="0"/>
              </a:spcAft>
              <a:buClrTx/>
              <a:buSzPct val="90000"/>
              <a:buFont typeface="Wingdings" panose="05000000000000000000" pitchFamily="2" charset="2"/>
              <a:buChar char=""/>
              <a:defRPr sz="2000" kern="1200" spc="0" baseline="0">
                <a:solidFill>
                  <a:schemeClr val="bg1">
                    <a:lumMod val="75000"/>
                    <a:lumOff val="25000"/>
                    <a:alpha val="99000"/>
                  </a:schemeClr>
                </a:solidFill>
                <a:latin typeface="+mn-lt"/>
                <a:ea typeface="+mn-ea"/>
                <a:cs typeface="+mn-cs"/>
              </a:defRPr>
            </a:lvl4pPr>
            <a:lvl5pPr marL="1255395" marR="0" indent="-225425" algn="l" defTabSz="913765" rtl="0" eaLnBrk="1" fontAlgn="auto" latinLnBrk="0" hangingPunct="1">
              <a:lnSpc>
                <a:spcPct val="90000"/>
              </a:lnSpc>
              <a:spcBef>
                <a:spcPct val="20000"/>
              </a:spcBef>
              <a:spcAft>
                <a:spcPts val="0"/>
              </a:spcAft>
              <a:buClrTx/>
              <a:buSzPct val="90000"/>
              <a:buFont typeface="Wingdings" panose="05000000000000000000" pitchFamily="2" charset="2"/>
              <a:buChar char=""/>
              <a:tabLst>
                <a:tab pos="1255395" algn="l"/>
              </a:tabLst>
              <a:defRPr sz="2000" kern="1200" spc="0" baseline="0">
                <a:solidFill>
                  <a:schemeClr val="bg1">
                    <a:lumMod val="75000"/>
                    <a:lumOff val="25000"/>
                    <a:alpha val="99000"/>
                  </a:schemeClr>
                </a:solidFill>
                <a:latin typeface="+mn-lt"/>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895985">
              <a:buNone/>
              <a:defRPr/>
            </a:pPr>
            <a:r>
              <a:rPr lang="en-GB" sz="3135" b="1" dirty="0">
                <a:solidFill>
                  <a:srgbClr val="00B0F0">
                    <a:alpha val="99000"/>
                  </a:srgbClr>
                </a:solidFill>
                <a:latin typeface="+mj-lt"/>
              </a:rPr>
              <a:t>R</a:t>
            </a:r>
            <a:r>
              <a:rPr lang="en-GB" sz="3135" b="1" spc="-70" dirty="0" err="1">
                <a:solidFill>
                  <a:srgbClr val="00B0F0">
                    <a:alpha val="99000"/>
                  </a:srgbClr>
                </a:solidFill>
                <a:latin typeface="+mj-lt"/>
              </a:rPr>
              <a:t>ows</a:t>
            </a:r>
            <a:r>
              <a:rPr lang="en-GB" sz="3135" b="1" spc="-70" dirty="0">
                <a:solidFill>
                  <a:srgbClr val="00B0F0">
                    <a:alpha val="99000"/>
                  </a:srgbClr>
                </a:solidFill>
                <a:latin typeface="+mj-lt"/>
              </a:rPr>
              <a:t>/columns </a:t>
            </a:r>
            <a:r>
              <a:rPr lang="en-GB" sz="3135" spc="-70" dirty="0">
                <a:solidFill>
                  <a:srgbClr val="00B0F0">
                    <a:alpha val="99000"/>
                  </a:srgbClr>
                </a:solidFill>
                <a:latin typeface="+mj-lt"/>
              </a:rPr>
              <a:t>– 3 types of sizing:</a:t>
            </a:r>
            <a:endParaRPr lang="en-GB" sz="3135" spc="-70" dirty="0">
              <a:solidFill>
                <a:srgbClr val="00B0F0">
                  <a:alpha val="99000"/>
                </a:srgbClr>
              </a:solidFill>
              <a:latin typeface="+mj-lt"/>
            </a:endParaRPr>
          </a:p>
          <a:p>
            <a:pPr marL="0" indent="0" defTabSz="895985">
              <a:buNone/>
              <a:defRPr/>
            </a:pPr>
            <a:r>
              <a:rPr lang="en-GB" sz="3135" b="1" spc="-70" dirty="0">
                <a:solidFill>
                  <a:srgbClr val="000000">
                    <a:lumMod val="75000"/>
                    <a:lumOff val="25000"/>
                    <a:alpha val="99000"/>
                  </a:srgbClr>
                </a:solidFill>
                <a:latin typeface="+mj-lt"/>
              </a:rPr>
              <a:t>star sizing</a:t>
            </a:r>
            <a:endParaRPr lang="en-GB" sz="3135" b="1" spc="-70" dirty="0">
              <a:solidFill>
                <a:srgbClr val="000000">
                  <a:lumMod val="75000"/>
                  <a:lumOff val="25000"/>
                  <a:alpha val="99000"/>
                </a:srgbClr>
              </a:solidFill>
              <a:latin typeface="+mj-lt"/>
            </a:endParaRPr>
          </a:p>
          <a:p>
            <a:pPr marL="228600" lvl="1" indent="0" defTabSz="895985">
              <a:buNone/>
              <a:defRPr/>
            </a:pPr>
            <a:r>
              <a:rPr lang="en-GB" sz="1960" dirty="0">
                <a:solidFill>
                  <a:srgbClr val="000000">
                    <a:lumMod val="75000"/>
                    <a:lumOff val="25000"/>
                    <a:alpha val="99000"/>
                  </a:srgbClr>
                </a:solidFill>
              </a:rPr>
              <a:t>proportional: 1*/3* = 25%/75%</a:t>
            </a:r>
            <a:endParaRPr lang="en-GB" sz="1960" dirty="0">
              <a:solidFill>
                <a:srgbClr val="000000">
                  <a:lumMod val="75000"/>
                  <a:lumOff val="25000"/>
                  <a:alpha val="99000"/>
                </a:srgbClr>
              </a:solidFill>
            </a:endParaRPr>
          </a:p>
          <a:p>
            <a:pPr marL="0" indent="0" defTabSz="895985">
              <a:buNone/>
              <a:defRPr/>
            </a:pPr>
            <a:r>
              <a:rPr lang="en-GB" sz="3135" b="1" dirty="0">
                <a:solidFill>
                  <a:srgbClr val="000000">
                    <a:lumMod val="75000"/>
                    <a:lumOff val="25000"/>
                    <a:alpha val="99000"/>
                  </a:srgbClr>
                </a:solidFill>
                <a:latin typeface="+mj-lt"/>
              </a:rPr>
              <a:t>auto sizing</a:t>
            </a:r>
            <a:endParaRPr lang="en-GB" sz="3135" b="1" dirty="0">
              <a:solidFill>
                <a:srgbClr val="000000">
                  <a:lumMod val="75000"/>
                  <a:lumOff val="25000"/>
                  <a:alpha val="99000"/>
                </a:srgbClr>
              </a:solidFill>
              <a:latin typeface="+mj-lt"/>
            </a:endParaRPr>
          </a:p>
          <a:p>
            <a:pPr marL="228600" lvl="1" indent="0">
              <a:buNone/>
            </a:pPr>
            <a:r>
              <a:rPr lang="en-GB" sz="1960" dirty="0">
                <a:solidFill>
                  <a:srgbClr val="000000">
                    <a:lumMod val="75000"/>
                    <a:lumOff val="25000"/>
                    <a:alpha val="99000"/>
                  </a:srgbClr>
                </a:solidFill>
              </a:rPr>
              <a:t>sized to content</a:t>
            </a:r>
            <a:endParaRPr lang="en-GB" sz="1960" dirty="0">
              <a:solidFill>
                <a:srgbClr val="000000">
                  <a:lumMod val="75000"/>
                  <a:lumOff val="25000"/>
                  <a:alpha val="99000"/>
                </a:srgbClr>
              </a:solidFill>
            </a:endParaRPr>
          </a:p>
          <a:p>
            <a:pPr marL="228600" lvl="1" indent="0">
              <a:buNone/>
            </a:pPr>
            <a:r>
              <a:rPr lang="en-GB" sz="1960" dirty="0">
                <a:solidFill>
                  <a:srgbClr val="000000">
                    <a:lumMod val="75000"/>
                    <a:lumOff val="25000"/>
                    <a:alpha val="99000"/>
                  </a:srgbClr>
                </a:solidFill>
              </a:rPr>
              <a:t>content can also have Max/Min widths and heights as limits</a:t>
            </a:r>
            <a:endParaRPr lang="en-GB" sz="1960" dirty="0">
              <a:solidFill>
                <a:srgbClr val="000000">
                  <a:lumMod val="75000"/>
                  <a:lumOff val="25000"/>
                  <a:alpha val="99000"/>
                </a:srgbClr>
              </a:solidFill>
            </a:endParaRPr>
          </a:p>
          <a:p>
            <a:pPr marL="0" indent="0">
              <a:buNone/>
            </a:pPr>
            <a:r>
              <a:rPr lang="en-GB" sz="3135" b="1" dirty="0">
                <a:solidFill>
                  <a:srgbClr val="000000">
                    <a:lumMod val="75000"/>
                    <a:lumOff val="25000"/>
                    <a:alpha val="99000"/>
                  </a:srgbClr>
                </a:solidFill>
                <a:latin typeface="+mj-lt"/>
              </a:rPr>
              <a:t>pixel sizing</a:t>
            </a:r>
            <a:endParaRPr lang="en-GB" sz="3135" b="1" dirty="0">
              <a:solidFill>
                <a:srgbClr val="000000">
                  <a:lumMod val="75000"/>
                  <a:lumOff val="25000"/>
                  <a:alpha val="99000"/>
                </a:srgbClr>
              </a:solidFill>
              <a:latin typeface="+mj-lt"/>
            </a:endParaRPr>
          </a:p>
          <a:p>
            <a:pPr marL="228600" lvl="1" indent="0">
              <a:buNone/>
              <a:defRPr/>
            </a:pPr>
            <a:r>
              <a:rPr lang="en-GB" sz="1960" dirty="0">
                <a:solidFill>
                  <a:srgbClr val="000000">
                    <a:lumMod val="75000"/>
                    <a:lumOff val="25000"/>
                    <a:alpha val="99000"/>
                  </a:srgbClr>
                </a:solidFill>
              </a:rPr>
              <a:t>hard-coded size – avoid in most situations</a:t>
            </a:r>
            <a:endParaRPr lang="en-GB" sz="1960" dirty="0">
              <a:solidFill>
                <a:srgbClr val="000000">
                  <a:lumMod val="75000"/>
                  <a:lumOff val="25000"/>
                  <a:alpha val="99000"/>
                </a:srgbClr>
              </a:solidFill>
            </a:endParaRPr>
          </a:p>
        </p:txBody>
      </p:sp>
      <p:grpSp>
        <p:nvGrpSpPr>
          <p:cNvPr id="43" name="Group 42"/>
          <p:cNvGrpSpPr/>
          <p:nvPr/>
        </p:nvGrpSpPr>
        <p:grpSpPr>
          <a:xfrm>
            <a:off x="5307242" y="1029748"/>
            <a:ext cx="651945" cy="5041980"/>
            <a:chOff x="5413663" y="1049900"/>
            <a:chExt cx="665018" cy="5143082"/>
          </a:xfrm>
        </p:grpSpPr>
        <p:cxnSp>
          <p:nvCxnSpPr>
            <p:cNvPr id="44" name="Straight Connector 43"/>
            <p:cNvCxnSpPr/>
            <p:nvPr/>
          </p:nvCxnSpPr>
          <p:spPr>
            <a:xfrm>
              <a:off x="5413663" y="1344004"/>
              <a:ext cx="20782" cy="4848978"/>
            </a:xfrm>
            <a:prstGeom prst="line">
              <a:avLst/>
            </a:prstGeom>
            <a:noFill/>
            <a:ln w="28575" cap="flat" cmpd="sng" algn="ctr">
              <a:solidFill>
                <a:srgbClr val="FFFFFF"/>
              </a:solidFill>
              <a:prstDash val="lgDash"/>
              <a:headEnd type="none"/>
              <a:tailEnd type="oval"/>
            </a:ln>
            <a:effectLst/>
          </p:spPr>
        </p:cxnSp>
        <p:cxnSp>
          <p:nvCxnSpPr>
            <p:cNvPr id="45" name="Straight Arrow Connector 44"/>
            <p:cNvCxnSpPr/>
            <p:nvPr/>
          </p:nvCxnSpPr>
          <p:spPr>
            <a:xfrm>
              <a:off x="5434445" y="1922318"/>
              <a:ext cx="644236" cy="0"/>
            </a:xfrm>
            <a:prstGeom prst="straightConnector1">
              <a:avLst/>
            </a:prstGeom>
            <a:noFill/>
            <a:ln w="28575" cap="flat" cmpd="sng" algn="ctr">
              <a:solidFill>
                <a:srgbClr val="FFFF00"/>
              </a:solidFill>
              <a:prstDash val="solid"/>
              <a:headEnd type="triangle"/>
              <a:tailEnd type="triangle"/>
            </a:ln>
            <a:effectLst/>
          </p:spPr>
        </p:cxnSp>
        <p:sp>
          <p:nvSpPr>
            <p:cNvPr id="46" name="TextBox 45"/>
            <p:cNvSpPr txBox="1"/>
            <p:nvPr/>
          </p:nvSpPr>
          <p:spPr>
            <a:xfrm>
              <a:off x="5501076" y="1049900"/>
              <a:ext cx="510974" cy="307777"/>
            </a:xfrm>
            <a:prstGeom prst="rect">
              <a:avLst/>
            </a:prstGeom>
            <a:noFill/>
          </p:spPr>
          <p:txBody>
            <a:bodyPr wrap="none" lIns="0" tIns="0" rIns="0" bIns="0" rtlCol="0">
              <a:spAutoFit/>
            </a:bodyPr>
            <a:lstStyle/>
            <a:p>
              <a:pPr defTabSz="895985">
                <a:defRPr/>
              </a:pPr>
              <a:r>
                <a:rPr lang="en-GB" sz="1960" kern="0" dirty="0">
                  <a:solidFill>
                    <a:srgbClr val="000000"/>
                  </a:solidFill>
                </a:rPr>
                <a:t>auto</a:t>
              </a:r>
              <a:endParaRPr lang="en-GB" sz="1960" kern="0" dirty="0">
                <a:solidFill>
                  <a:srgbClr val="000000"/>
                </a:solidFill>
              </a:endParaRPr>
            </a:p>
          </p:txBody>
        </p:sp>
      </p:grpSp>
      <p:grpSp>
        <p:nvGrpSpPr>
          <p:cNvPr id="47" name="Group 46"/>
          <p:cNvGrpSpPr/>
          <p:nvPr/>
        </p:nvGrpSpPr>
        <p:grpSpPr>
          <a:xfrm>
            <a:off x="3724917" y="1009609"/>
            <a:ext cx="1511019" cy="5062119"/>
            <a:chOff x="3799609" y="1029357"/>
            <a:chExt cx="1541318" cy="5163625"/>
          </a:xfrm>
        </p:grpSpPr>
        <p:cxnSp>
          <p:nvCxnSpPr>
            <p:cNvPr id="48" name="Straight Connector 47"/>
            <p:cNvCxnSpPr/>
            <p:nvPr/>
          </p:nvCxnSpPr>
          <p:spPr>
            <a:xfrm>
              <a:off x="3799609" y="1344004"/>
              <a:ext cx="20782" cy="4848978"/>
            </a:xfrm>
            <a:prstGeom prst="line">
              <a:avLst/>
            </a:prstGeom>
            <a:noFill/>
            <a:ln w="28575" cap="flat" cmpd="sng" algn="ctr">
              <a:solidFill>
                <a:srgbClr val="FFFFFF"/>
              </a:solidFill>
              <a:prstDash val="lgDash"/>
              <a:headEnd type="none"/>
              <a:tailEnd type="oval"/>
            </a:ln>
            <a:effectLst/>
          </p:spPr>
        </p:cxnSp>
        <p:cxnSp>
          <p:nvCxnSpPr>
            <p:cNvPr id="49" name="Straight Arrow Connector 48"/>
            <p:cNvCxnSpPr/>
            <p:nvPr/>
          </p:nvCxnSpPr>
          <p:spPr>
            <a:xfrm>
              <a:off x="3843016" y="1922318"/>
              <a:ext cx="1497911" cy="0"/>
            </a:xfrm>
            <a:prstGeom prst="straightConnector1">
              <a:avLst/>
            </a:prstGeom>
            <a:noFill/>
            <a:ln w="28575" cap="flat" cmpd="sng" algn="ctr">
              <a:solidFill>
                <a:srgbClr val="FFFF00"/>
              </a:solidFill>
              <a:prstDash val="solid"/>
              <a:headEnd type="triangle"/>
              <a:tailEnd type="triangle"/>
            </a:ln>
            <a:effectLst/>
          </p:spPr>
        </p:cxnSp>
        <p:sp>
          <p:nvSpPr>
            <p:cNvPr id="50" name="TextBox 49"/>
            <p:cNvSpPr txBox="1"/>
            <p:nvPr/>
          </p:nvSpPr>
          <p:spPr>
            <a:xfrm>
              <a:off x="4541038" y="1029357"/>
              <a:ext cx="245260" cy="307777"/>
            </a:xfrm>
            <a:prstGeom prst="rect">
              <a:avLst/>
            </a:prstGeom>
            <a:noFill/>
          </p:spPr>
          <p:txBody>
            <a:bodyPr wrap="none" lIns="0" tIns="0" rIns="0" bIns="0" rtlCol="0">
              <a:spAutoFit/>
            </a:bodyPr>
            <a:lstStyle/>
            <a:p>
              <a:pPr defTabSz="895985">
                <a:defRPr/>
              </a:pPr>
              <a:r>
                <a:rPr lang="en-GB" sz="1960" kern="0" dirty="0">
                  <a:solidFill>
                    <a:srgbClr val="000000"/>
                  </a:solidFill>
                </a:rPr>
                <a:t>1*</a:t>
              </a:r>
              <a:endParaRPr lang="en-GB" sz="1960" kern="0" dirty="0">
                <a:solidFill>
                  <a:srgbClr val="000000"/>
                </a:solidFill>
              </a:endParaRPr>
            </a:p>
          </p:txBody>
        </p:sp>
      </p:grpSp>
      <p:grpSp>
        <p:nvGrpSpPr>
          <p:cNvPr id="51" name="Group 50"/>
          <p:cNvGrpSpPr/>
          <p:nvPr/>
        </p:nvGrpSpPr>
        <p:grpSpPr>
          <a:xfrm>
            <a:off x="604627" y="989123"/>
            <a:ext cx="3120290" cy="895893"/>
            <a:chOff x="616751" y="1008460"/>
            <a:chExt cx="3182858" cy="913858"/>
          </a:xfrm>
        </p:grpSpPr>
        <p:cxnSp>
          <p:nvCxnSpPr>
            <p:cNvPr id="52" name="Straight Arrow Connector 51"/>
            <p:cNvCxnSpPr/>
            <p:nvPr/>
          </p:nvCxnSpPr>
          <p:spPr>
            <a:xfrm>
              <a:off x="616751" y="1922318"/>
              <a:ext cx="3182858" cy="0"/>
            </a:xfrm>
            <a:prstGeom prst="straightConnector1">
              <a:avLst/>
            </a:prstGeom>
            <a:noFill/>
            <a:ln w="28575" cap="flat" cmpd="sng" algn="ctr">
              <a:solidFill>
                <a:srgbClr val="FFFF00"/>
              </a:solidFill>
              <a:prstDash val="solid"/>
              <a:headEnd type="triangle"/>
              <a:tailEnd type="triangle"/>
            </a:ln>
            <a:effectLst/>
          </p:spPr>
        </p:cxnSp>
        <p:sp>
          <p:nvSpPr>
            <p:cNvPr id="53" name="TextBox 52"/>
            <p:cNvSpPr txBox="1"/>
            <p:nvPr/>
          </p:nvSpPr>
          <p:spPr>
            <a:xfrm>
              <a:off x="2292258" y="1008460"/>
              <a:ext cx="245260" cy="307777"/>
            </a:xfrm>
            <a:prstGeom prst="rect">
              <a:avLst/>
            </a:prstGeom>
            <a:noFill/>
          </p:spPr>
          <p:txBody>
            <a:bodyPr wrap="none" lIns="0" tIns="0" rIns="0" bIns="0" rtlCol="0">
              <a:spAutoFit/>
            </a:bodyPr>
            <a:lstStyle/>
            <a:p>
              <a:pPr defTabSz="895985">
                <a:defRPr/>
              </a:pPr>
              <a:r>
                <a:rPr lang="en-GB" sz="1960" kern="0" dirty="0">
                  <a:solidFill>
                    <a:srgbClr val="000000"/>
                  </a:solidFill>
                </a:rPr>
                <a:t>2*</a:t>
              </a:r>
              <a:endParaRPr lang="en-GB" sz="1960" kern="0" dirty="0">
                <a:solidFill>
                  <a:srgbClr val="000000"/>
                </a:solidFill>
              </a:endParaRPr>
            </a:p>
          </p:txBody>
        </p:sp>
      </p:grpSp>
      <p:grpSp>
        <p:nvGrpSpPr>
          <p:cNvPr id="54" name="Group 53"/>
          <p:cNvGrpSpPr/>
          <p:nvPr/>
        </p:nvGrpSpPr>
        <p:grpSpPr>
          <a:xfrm>
            <a:off x="251298" y="3732360"/>
            <a:ext cx="5707890" cy="631462"/>
            <a:chOff x="256336" y="3806705"/>
            <a:chExt cx="5822345" cy="644124"/>
          </a:xfrm>
        </p:grpSpPr>
        <p:cxnSp>
          <p:nvCxnSpPr>
            <p:cNvPr id="55" name="Straight Connector 54"/>
            <p:cNvCxnSpPr/>
            <p:nvPr/>
          </p:nvCxnSpPr>
          <p:spPr>
            <a:xfrm>
              <a:off x="606360" y="4450829"/>
              <a:ext cx="5472321" cy="0"/>
            </a:xfrm>
            <a:prstGeom prst="line">
              <a:avLst/>
            </a:prstGeom>
            <a:noFill/>
            <a:ln w="28575" cap="flat" cmpd="sng" algn="ctr">
              <a:solidFill>
                <a:srgbClr val="FFFFFF"/>
              </a:solidFill>
              <a:prstDash val="lgDash"/>
              <a:headEnd type="none"/>
              <a:tailEnd type="oval"/>
            </a:ln>
            <a:effectLst/>
          </p:spPr>
        </p:cxnSp>
        <p:cxnSp>
          <p:nvCxnSpPr>
            <p:cNvPr id="56" name="Straight Arrow Connector 55"/>
            <p:cNvCxnSpPr/>
            <p:nvPr/>
          </p:nvCxnSpPr>
          <p:spPr>
            <a:xfrm>
              <a:off x="1287076" y="3806705"/>
              <a:ext cx="0" cy="602560"/>
            </a:xfrm>
            <a:prstGeom prst="straightConnector1">
              <a:avLst/>
            </a:prstGeom>
            <a:noFill/>
            <a:ln w="28575" cap="flat" cmpd="sng" algn="ctr">
              <a:solidFill>
                <a:srgbClr val="FFFF00"/>
              </a:solidFill>
              <a:prstDash val="solid"/>
              <a:headEnd type="triangle"/>
              <a:tailEnd type="triangle"/>
            </a:ln>
            <a:effectLst/>
          </p:spPr>
        </p:cxnSp>
        <p:sp>
          <p:nvSpPr>
            <p:cNvPr id="57" name="TextBox 56"/>
            <p:cNvSpPr txBox="1"/>
            <p:nvPr/>
          </p:nvSpPr>
          <p:spPr>
            <a:xfrm rot="16200000">
              <a:off x="154738" y="3954096"/>
              <a:ext cx="510974" cy="307777"/>
            </a:xfrm>
            <a:prstGeom prst="rect">
              <a:avLst/>
            </a:prstGeom>
            <a:noFill/>
          </p:spPr>
          <p:txBody>
            <a:bodyPr wrap="none" lIns="0" tIns="0" rIns="0" bIns="0" rtlCol="0">
              <a:spAutoFit/>
            </a:bodyPr>
            <a:lstStyle/>
            <a:p>
              <a:pPr defTabSz="895985">
                <a:defRPr/>
              </a:pPr>
              <a:r>
                <a:rPr lang="en-GB" sz="1960" kern="0" dirty="0">
                  <a:solidFill>
                    <a:srgbClr val="000000"/>
                  </a:solidFill>
                </a:rPr>
                <a:t>auto</a:t>
              </a:r>
              <a:endParaRPr lang="en-GB" sz="1960" kern="0" dirty="0">
                <a:solidFill>
                  <a:srgbClr val="000000"/>
                </a:solidFill>
              </a:endParaRPr>
            </a:p>
          </p:txBody>
        </p:sp>
      </p:grpSp>
      <p:grpSp>
        <p:nvGrpSpPr>
          <p:cNvPr id="58" name="Group 57"/>
          <p:cNvGrpSpPr/>
          <p:nvPr/>
        </p:nvGrpSpPr>
        <p:grpSpPr>
          <a:xfrm>
            <a:off x="237578" y="5732173"/>
            <a:ext cx="1025786" cy="339555"/>
            <a:chOff x="242341" y="5846618"/>
            <a:chExt cx="1046355" cy="346364"/>
          </a:xfrm>
        </p:grpSpPr>
        <p:cxnSp>
          <p:nvCxnSpPr>
            <p:cNvPr id="59" name="Straight Arrow Connector 58"/>
            <p:cNvCxnSpPr/>
            <p:nvPr/>
          </p:nvCxnSpPr>
          <p:spPr>
            <a:xfrm>
              <a:off x="1285456" y="5846618"/>
              <a:ext cx="3240" cy="346364"/>
            </a:xfrm>
            <a:prstGeom prst="straightConnector1">
              <a:avLst/>
            </a:prstGeom>
            <a:noFill/>
            <a:ln w="28575" cap="flat" cmpd="sng" algn="ctr">
              <a:solidFill>
                <a:srgbClr val="FFFF00"/>
              </a:solidFill>
              <a:prstDash val="solid"/>
              <a:headEnd type="triangle"/>
              <a:tailEnd type="triangle"/>
            </a:ln>
            <a:effectLst/>
          </p:spPr>
        </p:cxnSp>
        <p:sp>
          <p:nvSpPr>
            <p:cNvPr id="60" name="TextBox 59"/>
            <p:cNvSpPr txBox="1"/>
            <p:nvPr/>
          </p:nvSpPr>
          <p:spPr>
            <a:xfrm rot="16200000">
              <a:off x="273600" y="5865912"/>
              <a:ext cx="245260" cy="307777"/>
            </a:xfrm>
            <a:prstGeom prst="rect">
              <a:avLst/>
            </a:prstGeom>
            <a:noFill/>
          </p:spPr>
          <p:txBody>
            <a:bodyPr wrap="none" lIns="0" tIns="0" rIns="0" bIns="0" rtlCol="0">
              <a:spAutoFit/>
            </a:bodyPr>
            <a:lstStyle/>
            <a:p>
              <a:pPr defTabSz="895985">
                <a:defRPr/>
              </a:pPr>
              <a:r>
                <a:rPr lang="en-GB" sz="1960" kern="0" dirty="0">
                  <a:solidFill>
                    <a:srgbClr val="000000"/>
                  </a:solidFill>
                </a:rPr>
                <a:t>1*</a:t>
              </a:r>
              <a:endParaRPr lang="en-GB" sz="1960" kern="0" dirty="0">
                <a:solidFill>
                  <a:srgbClr val="000000"/>
                </a:solidFill>
              </a:endParaRPr>
            </a:p>
          </p:txBody>
        </p:sp>
      </p:grpSp>
      <p:grpSp>
        <p:nvGrpSpPr>
          <p:cNvPr id="61" name="Group 60"/>
          <p:cNvGrpSpPr/>
          <p:nvPr/>
        </p:nvGrpSpPr>
        <p:grpSpPr>
          <a:xfrm>
            <a:off x="207183" y="4452051"/>
            <a:ext cx="5762191" cy="1273386"/>
            <a:chOff x="211336" y="4540827"/>
            <a:chExt cx="5877735" cy="1298920"/>
          </a:xfrm>
        </p:grpSpPr>
        <p:cxnSp>
          <p:nvCxnSpPr>
            <p:cNvPr id="62" name="Straight Connector 61"/>
            <p:cNvCxnSpPr/>
            <p:nvPr/>
          </p:nvCxnSpPr>
          <p:spPr>
            <a:xfrm>
              <a:off x="616750" y="5839747"/>
              <a:ext cx="5472321" cy="0"/>
            </a:xfrm>
            <a:prstGeom prst="line">
              <a:avLst/>
            </a:prstGeom>
            <a:noFill/>
            <a:ln w="28575" cap="flat" cmpd="sng" algn="ctr">
              <a:solidFill>
                <a:srgbClr val="FFFFFF"/>
              </a:solidFill>
              <a:prstDash val="lgDash"/>
              <a:headEnd type="none"/>
              <a:tailEnd type="oval"/>
            </a:ln>
            <a:effectLst/>
          </p:spPr>
        </p:cxnSp>
        <p:cxnSp>
          <p:nvCxnSpPr>
            <p:cNvPr id="63" name="Straight Arrow Connector 62"/>
            <p:cNvCxnSpPr/>
            <p:nvPr/>
          </p:nvCxnSpPr>
          <p:spPr>
            <a:xfrm>
              <a:off x="1287076" y="4540827"/>
              <a:ext cx="0" cy="1226128"/>
            </a:xfrm>
            <a:prstGeom prst="straightConnector1">
              <a:avLst/>
            </a:prstGeom>
            <a:noFill/>
            <a:ln w="28575" cap="flat" cmpd="sng" algn="ctr">
              <a:solidFill>
                <a:srgbClr val="FFFF00"/>
              </a:solidFill>
              <a:prstDash val="solid"/>
              <a:headEnd type="triangle"/>
              <a:tailEnd type="triangle"/>
            </a:ln>
            <a:effectLst/>
          </p:spPr>
        </p:cxnSp>
        <p:sp>
          <p:nvSpPr>
            <p:cNvPr id="64" name="TextBox 63"/>
            <p:cNvSpPr txBox="1"/>
            <p:nvPr/>
          </p:nvSpPr>
          <p:spPr>
            <a:xfrm rot="16200000">
              <a:off x="242595" y="4877372"/>
              <a:ext cx="245260" cy="307777"/>
            </a:xfrm>
            <a:prstGeom prst="rect">
              <a:avLst/>
            </a:prstGeom>
            <a:noFill/>
          </p:spPr>
          <p:txBody>
            <a:bodyPr wrap="none" lIns="0" tIns="0" rIns="0" bIns="0" rtlCol="0">
              <a:spAutoFit/>
            </a:bodyPr>
            <a:lstStyle/>
            <a:p>
              <a:pPr defTabSz="895985">
                <a:defRPr/>
              </a:pPr>
              <a:r>
                <a:rPr lang="en-GB" sz="1960" kern="0" dirty="0">
                  <a:solidFill>
                    <a:srgbClr val="000000"/>
                  </a:solidFill>
                </a:rPr>
                <a:t>4*</a:t>
              </a:r>
              <a:endParaRPr lang="en-GB" sz="1960" kern="0" dirty="0">
                <a:solidFill>
                  <a:srgbClr val="000000"/>
                </a:solidFill>
              </a:endParaRPr>
            </a:p>
          </p:txBody>
        </p:sp>
      </p:grpSp>
      <p:grpSp>
        <p:nvGrpSpPr>
          <p:cNvPr id="65" name="Group 64"/>
          <p:cNvGrpSpPr/>
          <p:nvPr/>
        </p:nvGrpSpPr>
        <p:grpSpPr>
          <a:xfrm>
            <a:off x="297807" y="1318071"/>
            <a:ext cx="5671567" cy="2376829"/>
            <a:chOff x="303778" y="1344004"/>
            <a:chExt cx="5785294" cy="2424489"/>
          </a:xfrm>
        </p:grpSpPr>
        <p:cxnSp>
          <p:nvCxnSpPr>
            <p:cNvPr id="66" name="Straight Connector 65"/>
            <p:cNvCxnSpPr>
              <a:stCxn id="41" idx="1"/>
              <a:endCxn id="41" idx="3"/>
            </p:cNvCxnSpPr>
            <p:nvPr/>
          </p:nvCxnSpPr>
          <p:spPr>
            <a:xfrm>
              <a:off x="616751" y="3768493"/>
              <a:ext cx="5472321" cy="0"/>
            </a:xfrm>
            <a:prstGeom prst="line">
              <a:avLst/>
            </a:prstGeom>
            <a:noFill/>
            <a:ln w="28575" cap="flat" cmpd="sng" algn="ctr">
              <a:solidFill>
                <a:srgbClr val="FFFFFF"/>
              </a:solidFill>
              <a:prstDash val="lgDash"/>
              <a:headEnd type="none"/>
              <a:tailEnd type="oval"/>
            </a:ln>
            <a:effectLst/>
          </p:spPr>
        </p:cxnSp>
        <p:cxnSp>
          <p:nvCxnSpPr>
            <p:cNvPr id="67" name="Straight Arrow Connector 66"/>
            <p:cNvCxnSpPr/>
            <p:nvPr/>
          </p:nvCxnSpPr>
          <p:spPr>
            <a:xfrm>
              <a:off x="1287076" y="1344004"/>
              <a:ext cx="0" cy="2424489"/>
            </a:xfrm>
            <a:prstGeom prst="straightConnector1">
              <a:avLst/>
            </a:prstGeom>
            <a:noFill/>
            <a:ln w="28575" cap="flat" cmpd="sng" algn="ctr">
              <a:solidFill>
                <a:srgbClr val="FFFF00"/>
              </a:solidFill>
              <a:prstDash val="solid"/>
              <a:headEnd type="triangle"/>
              <a:tailEnd type="triangle"/>
            </a:ln>
            <a:effectLst/>
          </p:spPr>
        </p:cxnSp>
        <p:sp>
          <p:nvSpPr>
            <p:cNvPr id="68" name="TextBox 67"/>
            <p:cNvSpPr txBox="1"/>
            <p:nvPr/>
          </p:nvSpPr>
          <p:spPr>
            <a:xfrm rot="16200000">
              <a:off x="335037" y="2417722"/>
              <a:ext cx="245260" cy="307777"/>
            </a:xfrm>
            <a:prstGeom prst="rect">
              <a:avLst/>
            </a:prstGeom>
            <a:noFill/>
          </p:spPr>
          <p:txBody>
            <a:bodyPr wrap="none" lIns="0" tIns="0" rIns="0" bIns="0" rtlCol="0">
              <a:spAutoFit/>
            </a:bodyPr>
            <a:lstStyle/>
            <a:p>
              <a:pPr defTabSz="895985">
                <a:defRPr/>
              </a:pPr>
              <a:r>
                <a:rPr lang="en-GB" sz="1960" kern="0" dirty="0">
                  <a:solidFill>
                    <a:srgbClr val="000000"/>
                  </a:solidFill>
                </a:rPr>
                <a:t>7*</a:t>
              </a:r>
              <a:endParaRPr lang="en-GB" sz="1960" kern="0" dirty="0">
                <a:solidFill>
                  <a:srgbClr val="000000"/>
                </a:solidFill>
              </a:endParaRPr>
            </a:p>
          </p:txBody>
        </p:sp>
      </p:grpSp>
      <p:sp>
        <p:nvSpPr>
          <p:cNvPr id="69" name="Oval 68"/>
          <p:cNvSpPr/>
          <p:nvPr/>
        </p:nvSpPr>
        <p:spPr bwMode="auto">
          <a:xfrm>
            <a:off x="5359534" y="3735871"/>
            <a:ext cx="587656" cy="60757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noAutofit/>
          </a:bodyPr>
          <a:lstStyle/>
          <a:p>
            <a:pPr algn="ctr" defTabSz="895985" fontAlgn="base">
              <a:spcBef>
                <a:spcPct val="0"/>
              </a:spcBef>
              <a:spcAft>
                <a:spcPct val="0"/>
              </a:spcAft>
              <a:defRPr/>
            </a:pPr>
            <a:endParaRPr lang="en-GB" sz="1865" kern="0" dirty="0" err="1">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animEffect transition="in" filter="fade">
                                      <p:cBhvr>
                                        <p:cTn id="15" dur="500"/>
                                        <p:tgtEl>
                                          <p:spTgt spid="4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xEl>
                                              <p:pRg st="3" end="3"/>
                                            </p:txEl>
                                          </p:spTgt>
                                        </p:tgtEl>
                                        <p:attrNameLst>
                                          <p:attrName>style.visibility</p:attrName>
                                        </p:attrNameLst>
                                      </p:cBhvr>
                                      <p:to>
                                        <p:strVal val="visible"/>
                                      </p:to>
                                    </p:set>
                                    <p:animEffect transition="in" filter="fade">
                                      <p:cBhvr>
                                        <p:cTn id="20" dur="500"/>
                                        <p:tgtEl>
                                          <p:spTgt spid="4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animEffect transition="in" filter="fade">
                                      <p:cBhvr>
                                        <p:cTn id="23" dur="500"/>
                                        <p:tgtEl>
                                          <p:spTgt spid="4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xEl>
                                              <p:pRg st="5" end="5"/>
                                            </p:txEl>
                                          </p:spTgt>
                                        </p:tgtEl>
                                        <p:attrNameLst>
                                          <p:attrName>style.visibility</p:attrName>
                                        </p:attrNameLst>
                                      </p:cBhvr>
                                      <p:to>
                                        <p:strVal val="visible"/>
                                      </p:to>
                                    </p:set>
                                    <p:animEffect transition="in" filter="fade">
                                      <p:cBhvr>
                                        <p:cTn id="26" dur="500"/>
                                        <p:tgtEl>
                                          <p:spTgt spid="4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xEl>
                                              <p:pRg st="6" end="6"/>
                                            </p:txEl>
                                          </p:spTgt>
                                        </p:tgtEl>
                                        <p:attrNameLst>
                                          <p:attrName>style.visibility</p:attrName>
                                        </p:attrNameLst>
                                      </p:cBhvr>
                                      <p:to>
                                        <p:strVal val="visible"/>
                                      </p:to>
                                    </p:set>
                                    <p:animEffect transition="in" filter="fade">
                                      <p:cBhvr>
                                        <p:cTn id="31" dur="500"/>
                                        <p:tgtEl>
                                          <p:spTgt spid="4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xEl>
                                              <p:pRg st="7" end="7"/>
                                            </p:txEl>
                                          </p:spTgt>
                                        </p:tgtEl>
                                        <p:attrNameLst>
                                          <p:attrName>style.visibility</p:attrName>
                                        </p:attrNameLst>
                                      </p:cBhvr>
                                      <p:to>
                                        <p:strVal val="visible"/>
                                      </p:to>
                                    </p:set>
                                    <p:animEffect transition="in" filter="fade">
                                      <p:cBhvr>
                                        <p:cTn id="34" dur="500"/>
                                        <p:tgtEl>
                                          <p:spTgt spid="4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t>
            </a:r>
            <a:r>
              <a:rPr lang="en-GB" dirty="0" smtClean="0"/>
              <a:t>roportional layout with </a:t>
            </a:r>
            <a:r>
              <a:rPr lang="en-GB" b="1" dirty="0" smtClean="0"/>
              <a:t>Grid</a:t>
            </a:r>
            <a:endParaRPr lang="en-GB" dirty="0"/>
          </a:p>
        </p:txBody>
      </p:sp>
      <p:grpSp>
        <p:nvGrpSpPr>
          <p:cNvPr id="86" name="Group 85"/>
          <p:cNvGrpSpPr/>
          <p:nvPr/>
        </p:nvGrpSpPr>
        <p:grpSpPr>
          <a:xfrm>
            <a:off x="3549073" y="1194582"/>
            <a:ext cx="3475350" cy="5056330"/>
            <a:chOff x="3434881" y="1062689"/>
            <a:chExt cx="3545038" cy="5157720"/>
          </a:xfrm>
        </p:grpSpPr>
        <p:sp>
          <p:nvSpPr>
            <p:cNvPr id="87" name="Rectangle 86"/>
            <p:cNvSpPr/>
            <p:nvPr/>
          </p:nvSpPr>
          <p:spPr bwMode="auto">
            <a:xfrm>
              <a:off x="4283526" y="1340149"/>
              <a:ext cx="2696393" cy="4880260"/>
            </a:xfrm>
            <a:prstGeom prst="rect">
              <a:avLst/>
            </a:prstGeom>
            <a:solidFill>
              <a:srgbClr val="FFFFFF"/>
            </a:solidFill>
            <a:ln w="2857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noAutofit/>
            </a:bodyPr>
            <a:lstStyle/>
            <a:p>
              <a:pPr algn="ctr" defTabSz="895985" fontAlgn="base">
                <a:spcBef>
                  <a:spcPct val="0"/>
                </a:spcBef>
                <a:spcAft>
                  <a:spcPct val="0"/>
                </a:spcAft>
                <a:defRPr/>
              </a:pPr>
              <a:endParaRPr lang="en-GB" sz="1865" kern="0" dirty="0" err="1">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cxnSp>
          <p:nvCxnSpPr>
            <p:cNvPr id="88" name="Straight Connector 87"/>
            <p:cNvCxnSpPr/>
            <p:nvPr/>
          </p:nvCxnSpPr>
          <p:spPr>
            <a:xfrm>
              <a:off x="3434883" y="1984682"/>
              <a:ext cx="3545036" cy="2"/>
            </a:xfrm>
            <a:prstGeom prst="line">
              <a:avLst/>
            </a:prstGeom>
            <a:noFill/>
            <a:ln w="38100" cap="flat" cmpd="sng" algn="ctr">
              <a:solidFill>
                <a:srgbClr val="C00000"/>
              </a:solidFill>
              <a:prstDash val="sysDash"/>
              <a:headEnd type="none" w="med" len="med"/>
              <a:tailEnd type="none" w="med" len="med"/>
            </a:ln>
            <a:effectLst/>
          </p:spPr>
        </p:cxnSp>
        <p:cxnSp>
          <p:nvCxnSpPr>
            <p:cNvPr id="89" name="Straight Connector 88"/>
            <p:cNvCxnSpPr/>
            <p:nvPr/>
          </p:nvCxnSpPr>
          <p:spPr>
            <a:xfrm>
              <a:off x="3434882" y="1324909"/>
              <a:ext cx="3545037" cy="15240"/>
            </a:xfrm>
            <a:prstGeom prst="line">
              <a:avLst/>
            </a:prstGeom>
            <a:noFill/>
            <a:ln w="38100" cap="flat" cmpd="sng" algn="ctr">
              <a:solidFill>
                <a:srgbClr val="C00000"/>
              </a:solidFill>
              <a:prstDash val="sysDash"/>
              <a:headEnd type="none" w="med" len="med"/>
              <a:tailEnd type="none" w="med" len="med"/>
            </a:ln>
            <a:effectLst/>
          </p:spPr>
        </p:cxnSp>
        <p:cxnSp>
          <p:nvCxnSpPr>
            <p:cNvPr id="90" name="Straight Connector 89"/>
            <p:cNvCxnSpPr/>
            <p:nvPr/>
          </p:nvCxnSpPr>
          <p:spPr>
            <a:xfrm>
              <a:off x="3434883" y="5002202"/>
              <a:ext cx="3545036" cy="0"/>
            </a:xfrm>
            <a:prstGeom prst="line">
              <a:avLst/>
            </a:prstGeom>
            <a:noFill/>
            <a:ln w="38100" cap="flat" cmpd="sng" algn="ctr">
              <a:solidFill>
                <a:srgbClr val="C00000"/>
              </a:solidFill>
              <a:prstDash val="sysDash"/>
              <a:headEnd type="none" w="med" len="med"/>
              <a:tailEnd type="none" w="med" len="med"/>
            </a:ln>
            <a:effectLst/>
          </p:spPr>
        </p:cxnSp>
        <p:sp>
          <p:nvSpPr>
            <p:cNvPr id="91" name="Rectangle 90"/>
            <p:cNvSpPr/>
            <p:nvPr/>
          </p:nvSpPr>
          <p:spPr bwMode="auto">
            <a:xfrm>
              <a:off x="4476093" y="5255723"/>
              <a:ext cx="2311257" cy="789000"/>
            </a:xfrm>
            <a:prstGeom prst="rect">
              <a:avLst/>
            </a:prstGeom>
            <a:solidFill>
              <a:srgbClr val="FFFFFF"/>
            </a:solidFill>
            <a:ln w="2857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noAutofit/>
            </a:bodyPr>
            <a:lstStyle/>
            <a:p>
              <a:pPr algn="ctr" defTabSz="895985" fontAlgn="base">
                <a:spcBef>
                  <a:spcPct val="0"/>
                </a:spcBef>
                <a:spcAft>
                  <a:spcPct val="0"/>
                </a:spcAft>
                <a:defRPr/>
              </a:pPr>
              <a:endParaRPr lang="en-GB" sz="1865" kern="0" dirty="0" err="1">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cxnSp>
          <p:nvCxnSpPr>
            <p:cNvPr id="92" name="Straight Connector 91"/>
            <p:cNvCxnSpPr/>
            <p:nvPr/>
          </p:nvCxnSpPr>
          <p:spPr>
            <a:xfrm>
              <a:off x="3434881" y="6220407"/>
              <a:ext cx="3545038" cy="0"/>
            </a:xfrm>
            <a:prstGeom prst="line">
              <a:avLst/>
            </a:prstGeom>
            <a:noFill/>
            <a:ln w="38100" cap="flat" cmpd="sng" algn="ctr">
              <a:solidFill>
                <a:srgbClr val="C00000"/>
              </a:solidFill>
              <a:prstDash val="sysDash"/>
              <a:headEnd type="none" w="med" len="med"/>
              <a:tailEnd type="none" w="med" len="med"/>
            </a:ln>
            <a:effectLst/>
          </p:spPr>
        </p:cxnSp>
        <p:cxnSp>
          <p:nvCxnSpPr>
            <p:cNvPr id="93" name="Straight Connector 92"/>
            <p:cNvCxnSpPr/>
            <p:nvPr/>
          </p:nvCxnSpPr>
          <p:spPr>
            <a:xfrm>
              <a:off x="5581322" y="5255723"/>
              <a:ext cx="0" cy="789000"/>
            </a:xfrm>
            <a:prstGeom prst="line">
              <a:avLst/>
            </a:prstGeom>
            <a:noFill/>
            <a:ln w="38100" cap="flat" cmpd="sng" algn="ctr">
              <a:solidFill>
                <a:srgbClr val="C00000"/>
              </a:solidFill>
              <a:prstDash val="sysDash"/>
              <a:headEnd type="none" w="med" len="med"/>
              <a:tailEnd type="none" w="med" len="med"/>
            </a:ln>
            <a:effectLst/>
          </p:spPr>
        </p:cxnSp>
        <p:sp>
          <p:nvSpPr>
            <p:cNvPr id="94" name="TextBox 93"/>
            <p:cNvSpPr txBox="1"/>
            <p:nvPr/>
          </p:nvSpPr>
          <p:spPr>
            <a:xfrm>
              <a:off x="4284534" y="1062689"/>
              <a:ext cx="383118" cy="246221"/>
            </a:xfrm>
            <a:prstGeom prst="rect">
              <a:avLst/>
            </a:prstGeom>
            <a:noFill/>
          </p:spPr>
          <p:txBody>
            <a:bodyPr wrap="none" lIns="0" tIns="0" rIns="0" bIns="0" rtlCol="0">
              <a:spAutoFit/>
            </a:bodyPr>
            <a:lstStyle/>
            <a:p>
              <a:pPr defTabSz="895985">
                <a:defRPr/>
              </a:pPr>
              <a:r>
                <a:rPr lang="en-GB" sz="1570" kern="0" dirty="0">
                  <a:solidFill>
                    <a:srgbClr val="000000"/>
                  </a:solidFill>
                </a:rPr>
                <a:t>Grid</a:t>
              </a:r>
              <a:endParaRPr lang="en-GB" sz="1570" kern="0" dirty="0">
                <a:solidFill>
                  <a:srgbClr val="000000"/>
                </a:solidFill>
              </a:endParaRPr>
            </a:p>
          </p:txBody>
        </p:sp>
        <p:sp>
          <p:nvSpPr>
            <p:cNvPr id="95" name="TextBox 94"/>
            <p:cNvSpPr txBox="1"/>
            <p:nvPr/>
          </p:nvSpPr>
          <p:spPr>
            <a:xfrm>
              <a:off x="4495545" y="5039982"/>
              <a:ext cx="335028" cy="215444"/>
            </a:xfrm>
            <a:prstGeom prst="rect">
              <a:avLst/>
            </a:prstGeom>
            <a:noFill/>
          </p:spPr>
          <p:txBody>
            <a:bodyPr wrap="none" lIns="0" tIns="0" rIns="0" bIns="0" rtlCol="0">
              <a:spAutoFit/>
            </a:bodyPr>
            <a:lstStyle/>
            <a:p>
              <a:pPr defTabSz="895985">
                <a:defRPr/>
              </a:pPr>
              <a:r>
                <a:rPr lang="en-GB" sz="1370" kern="0" dirty="0">
                  <a:solidFill>
                    <a:srgbClr val="000000"/>
                  </a:solidFill>
                </a:rPr>
                <a:t>Grid</a:t>
              </a:r>
              <a:endParaRPr lang="en-GB" sz="1370" kern="0" dirty="0">
                <a:solidFill>
                  <a:srgbClr val="000000"/>
                </a:solidFill>
              </a:endParaRPr>
            </a:p>
          </p:txBody>
        </p:sp>
        <p:cxnSp>
          <p:nvCxnSpPr>
            <p:cNvPr id="96" name="Straight Arrow Connector 95"/>
            <p:cNvCxnSpPr/>
            <p:nvPr/>
          </p:nvCxnSpPr>
          <p:spPr>
            <a:xfrm>
              <a:off x="4009266" y="1340149"/>
              <a:ext cx="0" cy="612865"/>
            </a:xfrm>
            <a:prstGeom prst="straightConnector1">
              <a:avLst/>
            </a:prstGeom>
            <a:noFill/>
            <a:ln w="9525" cap="flat" cmpd="sng" algn="ctr">
              <a:solidFill>
                <a:srgbClr val="000000"/>
              </a:solidFill>
              <a:prstDash val="solid"/>
              <a:headEnd type="triangle"/>
              <a:tailEnd type="triangle"/>
            </a:ln>
            <a:effectLst/>
          </p:spPr>
        </p:cxnSp>
        <p:sp>
          <p:nvSpPr>
            <p:cNvPr id="97" name="TextBox 96"/>
            <p:cNvSpPr txBox="1"/>
            <p:nvPr/>
          </p:nvSpPr>
          <p:spPr>
            <a:xfrm rot="16200000">
              <a:off x="3578738" y="1539354"/>
              <a:ext cx="412057" cy="246123"/>
            </a:xfrm>
            <a:prstGeom prst="rect">
              <a:avLst/>
            </a:prstGeom>
            <a:noFill/>
          </p:spPr>
          <p:txBody>
            <a:bodyPr wrap="none" lIns="0" tIns="0" rIns="0" bIns="0" rtlCol="0">
              <a:spAutoFit/>
            </a:bodyPr>
            <a:lstStyle/>
            <a:p>
              <a:pPr defTabSz="895985">
                <a:defRPr/>
              </a:pPr>
              <a:r>
                <a:rPr lang="en-GB" sz="1570" kern="0" dirty="0">
                  <a:solidFill>
                    <a:srgbClr val="000000"/>
                  </a:solidFill>
                </a:rPr>
                <a:t>auto</a:t>
              </a:r>
              <a:endParaRPr lang="en-GB" sz="1570" kern="0" dirty="0">
                <a:solidFill>
                  <a:srgbClr val="000000"/>
                </a:solidFill>
              </a:endParaRPr>
            </a:p>
          </p:txBody>
        </p:sp>
        <p:cxnSp>
          <p:nvCxnSpPr>
            <p:cNvPr id="98" name="Straight Arrow Connector 97"/>
            <p:cNvCxnSpPr/>
            <p:nvPr/>
          </p:nvCxnSpPr>
          <p:spPr>
            <a:xfrm>
              <a:off x="4009266" y="5039982"/>
              <a:ext cx="0" cy="1180425"/>
            </a:xfrm>
            <a:prstGeom prst="straightConnector1">
              <a:avLst/>
            </a:prstGeom>
            <a:noFill/>
            <a:ln w="9525" cap="flat" cmpd="sng" algn="ctr">
              <a:solidFill>
                <a:srgbClr val="000000"/>
              </a:solidFill>
              <a:prstDash val="solid"/>
              <a:headEnd type="triangle"/>
              <a:tailEnd type="triangle"/>
            </a:ln>
            <a:effectLst/>
          </p:spPr>
        </p:cxnSp>
        <p:sp>
          <p:nvSpPr>
            <p:cNvPr id="99" name="TextBox 98"/>
            <p:cNvSpPr txBox="1"/>
            <p:nvPr/>
          </p:nvSpPr>
          <p:spPr>
            <a:xfrm rot="16200000">
              <a:off x="3578738" y="5496860"/>
              <a:ext cx="412057" cy="246123"/>
            </a:xfrm>
            <a:prstGeom prst="rect">
              <a:avLst/>
            </a:prstGeom>
            <a:noFill/>
          </p:spPr>
          <p:txBody>
            <a:bodyPr wrap="none" lIns="0" tIns="0" rIns="0" bIns="0" rtlCol="0">
              <a:spAutoFit/>
            </a:bodyPr>
            <a:lstStyle/>
            <a:p>
              <a:pPr defTabSz="895985">
                <a:defRPr/>
              </a:pPr>
              <a:r>
                <a:rPr lang="en-GB" sz="1570" kern="0" dirty="0">
                  <a:solidFill>
                    <a:srgbClr val="000000"/>
                  </a:solidFill>
                </a:rPr>
                <a:t>auto</a:t>
              </a:r>
              <a:endParaRPr lang="en-GB" sz="1570" kern="0" dirty="0">
                <a:solidFill>
                  <a:srgbClr val="000000"/>
                </a:solidFill>
              </a:endParaRPr>
            </a:p>
          </p:txBody>
        </p:sp>
        <p:cxnSp>
          <p:nvCxnSpPr>
            <p:cNvPr id="100" name="Straight Arrow Connector 99"/>
            <p:cNvCxnSpPr/>
            <p:nvPr/>
          </p:nvCxnSpPr>
          <p:spPr>
            <a:xfrm>
              <a:off x="4004489" y="1984684"/>
              <a:ext cx="9554" cy="3017518"/>
            </a:xfrm>
            <a:prstGeom prst="straightConnector1">
              <a:avLst/>
            </a:prstGeom>
            <a:noFill/>
            <a:ln w="9525" cap="flat" cmpd="sng" algn="ctr">
              <a:solidFill>
                <a:srgbClr val="000000"/>
              </a:solidFill>
              <a:prstDash val="solid"/>
              <a:headEnd type="triangle"/>
              <a:tailEnd type="triangle"/>
            </a:ln>
            <a:effectLst/>
          </p:spPr>
        </p:cxnSp>
        <p:sp>
          <p:nvSpPr>
            <p:cNvPr id="101" name="TextBox 100"/>
            <p:cNvSpPr txBox="1"/>
            <p:nvPr/>
          </p:nvSpPr>
          <p:spPr>
            <a:xfrm rot="16200000">
              <a:off x="3686983" y="3302750"/>
              <a:ext cx="195566" cy="246221"/>
            </a:xfrm>
            <a:prstGeom prst="rect">
              <a:avLst/>
            </a:prstGeom>
            <a:noFill/>
          </p:spPr>
          <p:txBody>
            <a:bodyPr wrap="none" lIns="0" tIns="0" rIns="0" bIns="0" rtlCol="0">
              <a:spAutoFit/>
            </a:bodyPr>
            <a:lstStyle/>
            <a:p>
              <a:pPr defTabSz="895985">
                <a:defRPr/>
              </a:pPr>
              <a:r>
                <a:rPr lang="en-GB" sz="1570" kern="0" dirty="0">
                  <a:solidFill>
                    <a:srgbClr val="000000"/>
                  </a:solidFill>
                </a:rPr>
                <a:t>1*</a:t>
              </a:r>
              <a:endParaRPr lang="en-GB" sz="1570" kern="0" dirty="0">
                <a:solidFill>
                  <a:srgbClr val="000000"/>
                </a:solidFill>
              </a:endParaRPr>
            </a:p>
          </p:txBody>
        </p:sp>
        <p:sp>
          <p:nvSpPr>
            <p:cNvPr id="102" name="TextBox 101"/>
            <p:cNvSpPr txBox="1"/>
            <p:nvPr/>
          </p:nvSpPr>
          <p:spPr>
            <a:xfrm>
              <a:off x="6061416" y="5009502"/>
              <a:ext cx="195566" cy="246221"/>
            </a:xfrm>
            <a:prstGeom prst="rect">
              <a:avLst/>
            </a:prstGeom>
            <a:noFill/>
          </p:spPr>
          <p:txBody>
            <a:bodyPr wrap="none" lIns="0" tIns="0" rIns="0" bIns="0" rtlCol="0">
              <a:spAutoFit/>
            </a:bodyPr>
            <a:lstStyle/>
            <a:p>
              <a:pPr defTabSz="895985">
                <a:defRPr/>
              </a:pPr>
              <a:r>
                <a:rPr lang="en-GB" sz="1570" kern="0" dirty="0">
                  <a:solidFill>
                    <a:srgbClr val="000000"/>
                  </a:solidFill>
                </a:rPr>
                <a:t>1*</a:t>
              </a:r>
              <a:endParaRPr lang="en-GB" sz="1570" kern="0" dirty="0">
                <a:solidFill>
                  <a:srgbClr val="000000"/>
                </a:solidFill>
              </a:endParaRPr>
            </a:p>
          </p:txBody>
        </p:sp>
        <p:sp>
          <p:nvSpPr>
            <p:cNvPr id="103" name="TextBox 102"/>
            <p:cNvSpPr txBox="1"/>
            <p:nvPr/>
          </p:nvSpPr>
          <p:spPr>
            <a:xfrm>
              <a:off x="4912295" y="5009502"/>
              <a:ext cx="195566" cy="246221"/>
            </a:xfrm>
            <a:prstGeom prst="rect">
              <a:avLst/>
            </a:prstGeom>
            <a:noFill/>
          </p:spPr>
          <p:txBody>
            <a:bodyPr wrap="none" lIns="0" tIns="0" rIns="0" bIns="0" rtlCol="0">
              <a:spAutoFit/>
            </a:bodyPr>
            <a:lstStyle/>
            <a:p>
              <a:pPr defTabSz="895985">
                <a:defRPr/>
              </a:pPr>
              <a:r>
                <a:rPr lang="en-GB" sz="1570" kern="0" dirty="0">
                  <a:solidFill>
                    <a:srgbClr val="000000"/>
                  </a:solidFill>
                </a:rPr>
                <a:t>1*</a:t>
              </a:r>
              <a:endParaRPr lang="en-GB" sz="1570" kern="0" dirty="0">
                <a:solidFill>
                  <a:srgbClr val="000000"/>
                </a:solidFill>
              </a:endParaRPr>
            </a:p>
          </p:txBody>
        </p:sp>
      </p:grpSp>
      <p:grpSp>
        <p:nvGrpSpPr>
          <p:cNvPr id="104" name="Group 103"/>
          <p:cNvGrpSpPr/>
          <p:nvPr/>
        </p:nvGrpSpPr>
        <p:grpSpPr>
          <a:xfrm>
            <a:off x="305297" y="1696827"/>
            <a:ext cx="2219595" cy="3628942"/>
            <a:chOff x="570537" y="1554013"/>
            <a:chExt cx="2264103" cy="3701710"/>
          </a:xfrm>
        </p:grpSpPr>
        <p:pic>
          <p:nvPicPr>
            <p:cNvPr id="105" name="Picture 104"/>
            <p:cNvPicPr>
              <a:picLocks noChangeAspect="1"/>
            </p:cNvPicPr>
            <p:nvPr/>
          </p:nvPicPr>
          <p:blipFill>
            <a:blip r:embed="rId1" cstate="screen"/>
            <a:stretch>
              <a:fillRect/>
            </a:stretch>
          </p:blipFill>
          <p:spPr>
            <a:xfrm>
              <a:off x="1109980" y="2174867"/>
              <a:ext cx="1724660" cy="3080856"/>
            </a:xfrm>
            <a:prstGeom prst="rect">
              <a:avLst/>
            </a:prstGeom>
          </p:spPr>
        </p:pic>
        <p:cxnSp>
          <p:nvCxnSpPr>
            <p:cNvPr id="106" name="Straight Arrow Connector 105"/>
            <p:cNvCxnSpPr/>
            <p:nvPr/>
          </p:nvCxnSpPr>
          <p:spPr>
            <a:xfrm flipV="1">
              <a:off x="895534" y="2174868"/>
              <a:ext cx="0" cy="3080855"/>
            </a:xfrm>
            <a:prstGeom prst="straightConnector1">
              <a:avLst/>
            </a:prstGeom>
            <a:noFill/>
            <a:ln w="9525" cap="flat" cmpd="sng" algn="ctr">
              <a:solidFill>
                <a:srgbClr val="000000"/>
              </a:solidFill>
              <a:prstDash val="solid"/>
              <a:headEnd type="arrow" w="med" len="med"/>
              <a:tailEnd type="arrow" w="med" len="med"/>
            </a:ln>
            <a:effectLst/>
          </p:spPr>
        </p:cxnSp>
        <p:cxnSp>
          <p:nvCxnSpPr>
            <p:cNvPr id="107" name="Straight Arrow Connector 106"/>
            <p:cNvCxnSpPr/>
            <p:nvPr/>
          </p:nvCxnSpPr>
          <p:spPr>
            <a:xfrm>
              <a:off x="1109980" y="1934074"/>
              <a:ext cx="1724660" cy="0"/>
            </a:xfrm>
            <a:prstGeom prst="straightConnector1">
              <a:avLst/>
            </a:prstGeom>
            <a:noFill/>
            <a:ln w="9525" cap="flat" cmpd="sng" algn="ctr">
              <a:solidFill>
                <a:srgbClr val="000000"/>
              </a:solidFill>
              <a:prstDash val="solid"/>
              <a:headEnd type="arrow" w="med" len="med"/>
              <a:tailEnd type="arrow" w="med" len="med"/>
            </a:ln>
            <a:effectLst/>
          </p:spPr>
        </p:cxnSp>
        <p:sp>
          <p:nvSpPr>
            <p:cNvPr id="108" name="TextBox 107"/>
            <p:cNvSpPr txBox="1"/>
            <p:nvPr/>
          </p:nvSpPr>
          <p:spPr>
            <a:xfrm>
              <a:off x="1765522" y="1554013"/>
              <a:ext cx="413575" cy="307777"/>
            </a:xfrm>
            <a:prstGeom prst="rect">
              <a:avLst/>
            </a:prstGeom>
            <a:noFill/>
          </p:spPr>
          <p:txBody>
            <a:bodyPr wrap="none" lIns="0" tIns="0" rIns="0" bIns="0" rtlCol="0">
              <a:spAutoFit/>
            </a:bodyPr>
            <a:lstStyle/>
            <a:p>
              <a:pPr defTabSz="895985">
                <a:defRPr/>
              </a:pPr>
              <a:r>
                <a:rPr lang="en-GB" sz="1960" kern="0" dirty="0">
                  <a:solidFill>
                    <a:srgbClr val="000000"/>
                  </a:solidFill>
                </a:rPr>
                <a:t>400</a:t>
              </a:r>
              <a:endParaRPr lang="en-GB" sz="1960" kern="0" dirty="0">
                <a:solidFill>
                  <a:srgbClr val="000000"/>
                </a:solidFill>
              </a:endParaRPr>
            </a:p>
          </p:txBody>
        </p:sp>
        <p:sp>
          <p:nvSpPr>
            <p:cNvPr id="109" name="TextBox 108"/>
            <p:cNvSpPr txBox="1"/>
            <p:nvPr/>
          </p:nvSpPr>
          <p:spPr>
            <a:xfrm rot="16200000">
              <a:off x="517638" y="3336239"/>
              <a:ext cx="413575" cy="307777"/>
            </a:xfrm>
            <a:prstGeom prst="rect">
              <a:avLst/>
            </a:prstGeom>
            <a:noFill/>
          </p:spPr>
          <p:txBody>
            <a:bodyPr wrap="none" lIns="0" tIns="0" rIns="0" bIns="0" rtlCol="0">
              <a:spAutoFit/>
            </a:bodyPr>
            <a:lstStyle/>
            <a:p>
              <a:pPr defTabSz="895985">
                <a:defRPr/>
              </a:pPr>
              <a:r>
                <a:rPr lang="en-GB" sz="1960" kern="0" dirty="0">
                  <a:solidFill>
                    <a:srgbClr val="000000"/>
                  </a:solidFill>
                </a:rPr>
                <a:t>711</a:t>
              </a:r>
              <a:endParaRPr lang="en-GB" sz="1960" kern="0" dirty="0">
                <a:solidFill>
                  <a:srgbClr val="000000"/>
                </a:solidFill>
              </a:endParaRPr>
            </a:p>
          </p:txBody>
        </p:sp>
      </p:grpSp>
      <p:grpSp>
        <p:nvGrpSpPr>
          <p:cNvPr id="110" name="Group 109"/>
          <p:cNvGrpSpPr/>
          <p:nvPr/>
        </p:nvGrpSpPr>
        <p:grpSpPr>
          <a:xfrm>
            <a:off x="8048605" y="1044985"/>
            <a:ext cx="3774525" cy="5065135"/>
            <a:chOff x="7674673" y="878022"/>
            <a:chExt cx="3850212" cy="5166701"/>
          </a:xfrm>
        </p:grpSpPr>
        <p:cxnSp>
          <p:nvCxnSpPr>
            <p:cNvPr id="111" name="Straight Connector 110"/>
            <p:cNvCxnSpPr/>
            <p:nvPr/>
          </p:nvCxnSpPr>
          <p:spPr>
            <a:xfrm flipV="1">
              <a:off x="10347942" y="4836425"/>
              <a:ext cx="1176943" cy="7907"/>
            </a:xfrm>
            <a:prstGeom prst="line">
              <a:avLst/>
            </a:prstGeom>
            <a:noFill/>
            <a:ln w="28575" cap="flat" cmpd="sng" algn="ctr">
              <a:solidFill>
                <a:srgbClr val="FFFFFF"/>
              </a:solidFill>
              <a:prstDash val="lgDash"/>
              <a:headEnd type="none"/>
              <a:tailEnd type="oval"/>
            </a:ln>
            <a:effectLst/>
          </p:spPr>
        </p:cxnSp>
        <p:pic>
          <p:nvPicPr>
            <p:cNvPr id="112" name="Picture 111"/>
            <p:cNvPicPr>
              <a:picLocks noChangeAspect="1"/>
            </p:cNvPicPr>
            <p:nvPr/>
          </p:nvPicPr>
          <p:blipFill>
            <a:blip r:embed="rId2" cstate="screen"/>
            <a:stretch>
              <a:fillRect/>
            </a:stretch>
          </p:blipFill>
          <p:spPr>
            <a:xfrm>
              <a:off x="8318538" y="1385867"/>
              <a:ext cx="2617875" cy="4658856"/>
            </a:xfrm>
            <a:prstGeom prst="rect">
              <a:avLst/>
            </a:prstGeom>
          </p:spPr>
        </p:pic>
        <p:cxnSp>
          <p:nvCxnSpPr>
            <p:cNvPr id="113" name="Straight Arrow Connector 112"/>
            <p:cNvCxnSpPr/>
            <p:nvPr/>
          </p:nvCxnSpPr>
          <p:spPr>
            <a:xfrm flipV="1">
              <a:off x="8064389" y="1458834"/>
              <a:ext cx="0" cy="4585889"/>
            </a:xfrm>
            <a:prstGeom prst="straightConnector1">
              <a:avLst/>
            </a:prstGeom>
            <a:noFill/>
            <a:ln w="9525" cap="flat" cmpd="sng" algn="ctr">
              <a:solidFill>
                <a:srgbClr val="000000"/>
              </a:solidFill>
              <a:prstDash val="solid"/>
              <a:headEnd type="arrow" w="med" len="med"/>
              <a:tailEnd type="arrow" w="med" len="med"/>
            </a:ln>
            <a:effectLst/>
          </p:spPr>
        </p:cxnSp>
        <p:cxnSp>
          <p:nvCxnSpPr>
            <p:cNvPr id="114" name="Straight Arrow Connector 113"/>
            <p:cNvCxnSpPr/>
            <p:nvPr/>
          </p:nvCxnSpPr>
          <p:spPr>
            <a:xfrm>
              <a:off x="8278835" y="1218039"/>
              <a:ext cx="2657578" cy="0"/>
            </a:xfrm>
            <a:prstGeom prst="straightConnector1">
              <a:avLst/>
            </a:prstGeom>
            <a:noFill/>
            <a:ln w="9525" cap="flat" cmpd="sng" algn="ctr">
              <a:solidFill>
                <a:srgbClr val="000000"/>
              </a:solidFill>
              <a:prstDash val="solid"/>
              <a:headEnd type="arrow" w="med" len="med"/>
              <a:tailEnd type="arrow" w="med" len="med"/>
            </a:ln>
            <a:effectLst/>
          </p:spPr>
        </p:cxnSp>
        <p:sp>
          <p:nvSpPr>
            <p:cNvPr id="115" name="TextBox 114"/>
            <p:cNvSpPr txBox="1"/>
            <p:nvPr/>
          </p:nvSpPr>
          <p:spPr>
            <a:xfrm>
              <a:off x="9400836" y="878022"/>
              <a:ext cx="413575" cy="307777"/>
            </a:xfrm>
            <a:prstGeom prst="rect">
              <a:avLst/>
            </a:prstGeom>
            <a:noFill/>
          </p:spPr>
          <p:txBody>
            <a:bodyPr wrap="none" lIns="0" tIns="0" rIns="0" bIns="0" rtlCol="0">
              <a:spAutoFit/>
            </a:bodyPr>
            <a:lstStyle/>
            <a:p>
              <a:pPr defTabSz="895985">
                <a:defRPr/>
              </a:pPr>
              <a:r>
                <a:rPr lang="en-GB" sz="1960" kern="0" dirty="0">
                  <a:solidFill>
                    <a:srgbClr val="000000"/>
                  </a:solidFill>
                </a:rPr>
                <a:t>600</a:t>
              </a:r>
              <a:endParaRPr lang="en-GB" sz="1960" kern="0" dirty="0">
                <a:solidFill>
                  <a:srgbClr val="000000"/>
                </a:solidFill>
              </a:endParaRPr>
            </a:p>
          </p:txBody>
        </p:sp>
        <p:sp>
          <p:nvSpPr>
            <p:cNvPr id="116" name="TextBox 115"/>
            <p:cNvSpPr txBox="1"/>
            <p:nvPr/>
          </p:nvSpPr>
          <p:spPr>
            <a:xfrm rot="16200000">
              <a:off x="7552845" y="3561406"/>
              <a:ext cx="551433" cy="307777"/>
            </a:xfrm>
            <a:prstGeom prst="rect">
              <a:avLst/>
            </a:prstGeom>
            <a:noFill/>
          </p:spPr>
          <p:txBody>
            <a:bodyPr wrap="none" lIns="0" tIns="0" rIns="0" bIns="0" rtlCol="0">
              <a:spAutoFit/>
            </a:bodyPr>
            <a:lstStyle/>
            <a:p>
              <a:pPr defTabSz="895985">
                <a:defRPr/>
              </a:pPr>
              <a:r>
                <a:rPr lang="en-GB" sz="1960" kern="0" dirty="0">
                  <a:solidFill>
                    <a:srgbClr val="000000"/>
                  </a:solidFill>
                </a:rPr>
                <a:t>1067</a:t>
              </a:r>
              <a:endParaRPr lang="en-GB" sz="1960" kern="0" dirty="0">
                <a:solidFill>
                  <a:srgbClr val="00000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Layout with Grid</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WrapGrid</a:t>
            </a:r>
            <a:endParaRPr lang="en-US" dirty="0"/>
          </a:p>
        </p:txBody>
      </p:sp>
      <p:pic>
        <p:nvPicPr>
          <p:cNvPr id="2" name="Picture 1"/>
          <p:cNvPicPr>
            <a:picLocks noChangeAspect="1"/>
          </p:cNvPicPr>
          <p:nvPr/>
        </p:nvPicPr>
        <p:blipFill>
          <a:blip r:embed="rId1"/>
          <a:stretch>
            <a:fillRect/>
          </a:stretch>
        </p:blipFill>
        <p:spPr>
          <a:xfrm>
            <a:off x="379514" y="1338146"/>
            <a:ext cx="5728264" cy="4972166"/>
          </a:xfrm>
          <a:prstGeom prst="rect">
            <a:avLst/>
          </a:prstGeom>
        </p:spPr>
      </p:pic>
      <p:pic>
        <p:nvPicPr>
          <p:cNvPr id="5" name="Picture 4"/>
          <p:cNvPicPr>
            <a:picLocks noChangeAspect="1"/>
          </p:cNvPicPr>
          <p:nvPr/>
        </p:nvPicPr>
        <p:blipFill>
          <a:blip r:embed="rId2"/>
          <a:stretch>
            <a:fillRect/>
          </a:stretch>
        </p:blipFill>
        <p:spPr>
          <a:xfrm>
            <a:off x="7630222" y="1862540"/>
            <a:ext cx="3844383" cy="3923377"/>
          </a:xfrm>
          <a:prstGeom prst="rect">
            <a:avLst/>
          </a:prstGeom>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ScrollViewer</a:t>
            </a:r>
            <a:endParaRPr lang="en-US" dirty="0"/>
          </a:p>
        </p:txBody>
      </p:sp>
      <p:pic>
        <p:nvPicPr>
          <p:cNvPr id="4" name="Picture 3"/>
          <p:cNvPicPr>
            <a:picLocks noChangeAspect="1"/>
          </p:cNvPicPr>
          <p:nvPr/>
        </p:nvPicPr>
        <p:blipFill rotWithShape="1">
          <a:blip r:embed="rId1" cstate="screen"/>
          <a:srcRect/>
          <a:stretch>
            <a:fillRect/>
          </a:stretch>
        </p:blipFill>
        <p:spPr>
          <a:xfrm>
            <a:off x="7317853" y="2189357"/>
            <a:ext cx="4728177" cy="2330605"/>
          </a:xfrm>
          <a:prstGeom prst="rect">
            <a:avLst/>
          </a:prstGeom>
        </p:spPr>
      </p:pic>
      <p:pic>
        <p:nvPicPr>
          <p:cNvPr id="6" name="Picture 5"/>
          <p:cNvPicPr>
            <a:picLocks noChangeAspect="1"/>
          </p:cNvPicPr>
          <p:nvPr/>
        </p:nvPicPr>
        <p:blipFill>
          <a:blip r:embed="rId2"/>
          <a:stretch>
            <a:fillRect/>
          </a:stretch>
        </p:blipFill>
        <p:spPr>
          <a:xfrm>
            <a:off x="379514" y="1966912"/>
            <a:ext cx="6257925" cy="2924175"/>
          </a:xfrm>
          <a:prstGeom prst="rect">
            <a:avLst/>
          </a:prstGeom>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0296" y="3766943"/>
            <a:ext cx="11179847" cy="2220806"/>
            <a:chOff x="463639" y="3296992"/>
            <a:chExt cx="11190199" cy="2222862"/>
          </a:xfrm>
          <a:solidFill>
            <a:srgbClr val="FFC000"/>
          </a:solidFill>
        </p:grpSpPr>
        <p:sp>
          <p:nvSpPr>
            <p:cNvPr id="8" name="Rectangle 7"/>
            <p:cNvSpPr/>
            <p:nvPr/>
          </p:nvSpPr>
          <p:spPr>
            <a:xfrm>
              <a:off x="10348913" y="3296992"/>
              <a:ext cx="1304925" cy="516726"/>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17" name="Rectangle 16"/>
            <p:cNvSpPr/>
            <p:nvPr/>
          </p:nvSpPr>
          <p:spPr>
            <a:xfrm>
              <a:off x="463639" y="3746500"/>
              <a:ext cx="11190199" cy="1773354"/>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noAutofit/>
            </a:bodyPr>
            <a:lstStyle/>
            <a:p>
              <a:pPr algn="ctr"/>
              <a:r>
                <a:rPr lang="en-GB" sz="3195" b="1" dirty="0">
                  <a:solidFill>
                    <a:schemeClr val="tx1">
                      <a:lumMod val="75000"/>
                    </a:schemeClr>
                  </a:solidFill>
                  <a:latin typeface="+mj-lt"/>
                </a:rPr>
                <a:t>Relative Panel is a XAML layout control. It arranges children by declaring relationships between them.</a:t>
              </a:r>
              <a:endParaRPr lang="en-GB" sz="3195" b="1" dirty="0">
                <a:solidFill>
                  <a:schemeClr val="tx1">
                    <a:lumMod val="75000"/>
                  </a:schemeClr>
                </a:solidFill>
                <a:latin typeface="+mj-lt"/>
              </a:endParaRPr>
            </a:p>
          </p:txBody>
        </p:sp>
      </p:grpSp>
      <p:sp>
        <p:nvSpPr>
          <p:cNvPr id="3" name="Title 2"/>
          <p:cNvSpPr>
            <a:spLocks noGrp="1"/>
          </p:cNvSpPr>
          <p:nvPr>
            <p:ph type="title"/>
          </p:nvPr>
        </p:nvSpPr>
        <p:spPr>
          <a:prstGeom prst="rect">
            <a:avLst/>
          </a:prstGeom>
        </p:spPr>
        <p:txBody>
          <a:bodyPr/>
          <a:lstStyle/>
          <a:p>
            <a:pPr algn="l"/>
            <a:r>
              <a:rPr lang="en-US" dirty="0" smtClean="0">
                <a:solidFill>
                  <a:schemeClr val="tx1"/>
                </a:solidFill>
              </a:rPr>
              <a:t>Introducing the Relative Panel</a:t>
            </a:r>
            <a:endParaRPr lang="en-US" dirty="0">
              <a:solidFill>
                <a:schemeClr val="tx1"/>
              </a:solidFill>
            </a:endParaRPr>
          </a:p>
        </p:txBody>
      </p:sp>
      <p:graphicFrame>
        <p:nvGraphicFramePr>
          <p:cNvPr id="7" name="Diagram 6"/>
          <p:cNvGraphicFramePr/>
          <p:nvPr/>
        </p:nvGraphicFramePr>
        <p:xfrm>
          <a:off x="511741" y="1914100"/>
          <a:ext cx="11159941" cy="20715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XAML's </a:t>
            </a:r>
            <a:r>
              <a:rPr lang="en-US" dirty="0" err="1"/>
              <a:t>RelativePanel</a:t>
            </a:r>
            <a:r>
              <a:rPr lang="en-US" dirty="0"/>
              <a:t> </a:t>
            </a:r>
            <a:r>
              <a:rPr lang="en-US" dirty="0" smtClean="0"/>
              <a:t>control</a:t>
            </a:r>
            <a:endParaRPr lang="en-US" dirty="0"/>
          </a:p>
        </p:txBody>
      </p:sp>
      <p:sp>
        <p:nvSpPr>
          <p:cNvPr id="4" name="Text Placeholder 3"/>
          <p:cNvSpPr>
            <a:spLocks noGrp="1"/>
          </p:cNvSpPr>
          <p:nvPr>
            <p:ph type="body" sz="quarter" idx="10"/>
          </p:nvPr>
        </p:nvSpPr>
        <p:spPr>
          <a:xfrm>
            <a:off x="269239" y="1189177"/>
            <a:ext cx="11653523" cy="4378314"/>
          </a:xfrm>
        </p:spPr>
        <p:txBody>
          <a:bodyPr/>
          <a:lstStyle/>
          <a:p>
            <a:r>
              <a:rPr lang="en-US" dirty="0"/>
              <a:t>A child or two act as a anchor elements</a:t>
            </a:r>
            <a:endParaRPr lang="en-US" dirty="0"/>
          </a:p>
          <a:p>
            <a:pPr lvl="1"/>
            <a:r>
              <a:rPr lang="en-US" dirty="0"/>
              <a:t>They are relative to the panel</a:t>
            </a:r>
            <a:endParaRPr lang="en-US" dirty="0"/>
          </a:p>
          <a:p>
            <a:r>
              <a:rPr lang="en-US" dirty="0"/>
              <a:t>Other children are relative to the anchors</a:t>
            </a:r>
            <a:endParaRPr lang="en-US" dirty="0"/>
          </a:p>
          <a:p>
            <a:pPr lvl="1"/>
            <a:r>
              <a:rPr lang="en-US" dirty="0" err="1"/>
              <a:t>RelativePanel.Above</a:t>
            </a:r>
            <a:r>
              <a:rPr lang="en-US" dirty="0"/>
              <a:t> = "</a:t>
            </a:r>
            <a:r>
              <a:rPr lang="en-US" dirty="0" err="1"/>
              <a:t>ElementName</a:t>
            </a:r>
            <a:r>
              <a:rPr lang="en-US" dirty="0"/>
              <a:t>"</a:t>
            </a:r>
            <a:endParaRPr lang="en-US" dirty="0"/>
          </a:p>
          <a:p>
            <a:pPr lvl="1"/>
            <a:r>
              <a:rPr lang="en-US" dirty="0" err="1"/>
              <a:t>RelativePanel.RightOf</a:t>
            </a:r>
            <a:r>
              <a:rPr lang="en-US" dirty="0"/>
              <a:t> = "</a:t>
            </a:r>
            <a:r>
              <a:rPr lang="en-US" dirty="0" err="1"/>
              <a:t>ElementName</a:t>
            </a:r>
            <a:r>
              <a:rPr lang="en-US" dirty="0"/>
              <a:t>"</a:t>
            </a:r>
            <a:endParaRPr lang="en-US" dirty="0"/>
          </a:p>
          <a:p>
            <a:pPr lvl="1"/>
            <a:r>
              <a:rPr lang="en-US" dirty="0" err="1"/>
              <a:t>RelativePanel.Below</a:t>
            </a:r>
            <a:r>
              <a:rPr lang="en-US" dirty="0"/>
              <a:t> = "</a:t>
            </a:r>
            <a:r>
              <a:rPr lang="en-US" dirty="0" err="1"/>
              <a:t>ElementName</a:t>
            </a:r>
            <a:r>
              <a:rPr lang="en-US" dirty="0"/>
              <a:t>"</a:t>
            </a:r>
            <a:endParaRPr lang="en-US" dirty="0"/>
          </a:p>
          <a:p>
            <a:pPr lvl="1"/>
            <a:r>
              <a:rPr lang="en-US" dirty="0" err="1"/>
              <a:t>RelativePanel.LeftOf</a:t>
            </a:r>
            <a:r>
              <a:rPr lang="en-US" dirty="0"/>
              <a:t> = "</a:t>
            </a:r>
            <a:r>
              <a:rPr lang="en-US" dirty="0" err="1"/>
              <a:t>ElementName</a:t>
            </a:r>
            <a:r>
              <a:rPr lang="en-US" dirty="0"/>
              <a:t>"</a:t>
            </a:r>
            <a:endParaRPr lang="en-US" dirty="0"/>
          </a:p>
          <a:p>
            <a:r>
              <a:rPr lang="en-US" dirty="0" err="1"/>
              <a:t>RelativePanel</a:t>
            </a:r>
            <a:r>
              <a:rPr lang="en-US" dirty="0"/>
              <a:t> simplifies adaptive UI</a:t>
            </a:r>
            <a:endParaRPr lang="en-US" dirty="0"/>
          </a:p>
          <a:p>
            <a:pPr lvl="1"/>
            <a:r>
              <a:rPr lang="en-US" dirty="0"/>
              <a:t>A simple Visual State setter can rearrange the UI</a:t>
            </a:r>
            <a:endParaRPr lang="en-US" dirty="0"/>
          </a:p>
          <a:p>
            <a:pPr lvl="1"/>
            <a:r>
              <a:rPr lang="en-US" dirty="0"/>
              <a:t>One element can move a family of related element</a:t>
            </a:r>
            <a:endParaRPr lang="en-US"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dirty="0" smtClean="0">
                <a:solidFill>
                  <a:schemeClr val="tx1">
                    <a:lumMod val="75000"/>
                  </a:schemeClr>
                </a:solidFill>
              </a:rPr>
              <a:t>Align with panel</a:t>
            </a:r>
            <a:endParaRPr lang="en-US" dirty="0">
              <a:solidFill>
                <a:schemeClr val="tx1">
                  <a:lumMod val="75000"/>
                </a:schemeClr>
              </a:solidFill>
            </a:endParaRPr>
          </a:p>
        </p:txBody>
      </p:sp>
      <p:sp>
        <p:nvSpPr>
          <p:cNvPr id="18" name="Content Placeholder 17"/>
          <p:cNvSpPr>
            <a:spLocks noGrp="1"/>
          </p:cNvSpPr>
          <p:nvPr>
            <p:ph sz="quarter" idx="4294967295"/>
          </p:nvPr>
        </p:nvSpPr>
        <p:spPr>
          <a:xfrm>
            <a:off x="4194629" y="2281085"/>
            <a:ext cx="7826631" cy="3421062"/>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800" dirty="0">
                <a:solidFill>
                  <a:srgbClr val="0000FF"/>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RelativePanel</a:t>
            </a:r>
            <a:r>
              <a:rPr lang="en-US" sz="1800" dirty="0">
                <a:solidFill>
                  <a:srgbClr val="0000FF"/>
                </a:solidFill>
                <a:highlight>
                  <a:srgbClr val="FFFFFF"/>
                </a:highlight>
                <a:latin typeface="Consolas" panose="020B0609020204030204" pitchFamily="49" charset="0"/>
              </a:rPr>
              <a:t>&gt;</a:t>
            </a:r>
            <a:endParaRPr lang="en-US" sz="1800" dirty="0">
              <a:solidFill>
                <a:srgbClr val="000000"/>
              </a:solidFill>
              <a:highlight>
                <a:srgbClr val="FFFFFF"/>
              </a:highlight>
              <a:latin typeface="Consolas" panose="020B0609020204030204" pitchFamily="49" charset="0"/>
            </a:endParaRPr>
          </a:p>
          <a:p>
            <a:pPr marL="0" indent="0">
              <a:spcBef>
                <a:spcPts val="0"/>
              </a:spcBef>
              <a:buNone/>
            </a:pPr>
            <a:endParaRPr lang="en-US" sz="1800" dirty="0">
              <a:solidFill>
                <a:srgbClr val="000000"/>
              </a:solidFill>
              <a:highlight>
                <a:srgbClr val="FFFFFF"/>
              </a:highlight>
              <a:latin typeface="Consolas" panose="020B0609020204030204" pitchFamily="49" charset="0"/>
            </a:endParaRPr>
          </a:p>
          <a:p>
            <a:pPr marL="0" indent="0">
              <a:spcBef>
                <a:spcPts val="0"/>
              </a:spcBef>
              <a:buNone/>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Rectangle</a:t>
            </a:r>
            <a:r>
              <a:rPr lang="en-US" sz="1800" dirty="0">
                <a:solidFill>
                  <a:srgbClr val="FF0000"/>
                </a:solidFill>
                <a:highlight>
                  <a:srgbClr val="FFFFFF"/>
                </a:highlight>
                <a:latin typeface="Consolas" panose="020B0609020204030204" pitchFamily="49" charset="0"/>
              </a:rPr>
              <a:t> x</a:t>
            </a:r>
            <a:r>
              <a:rPr lang="en-US" sz="1800" dirty="0">
                <a:solidFill>
                  <a:srgbClr val="0000FF"/>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Name</a:t>
            </a:r>
            <a:r>
              <a:rPr lang="en-US" sz="1800" dirty="0">
                <a:solidFill>
                  <a:srgbClr val="0000FF"/>
                </a:solidFill>
                <a:highlight>
                  <a:srgbClr val="FFFFFF"/>
                </a:highlight>
                <a:latin typeface="Consolas" panose="020B0609020204030204" pitchFamily="49" charset="0"/>
              </a:rPr>
              <a:t>="RedRect"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Height</a:t>
            </a:r>
            <a:r>
              <a:rPr lang="en-US" sz="1800" dirty="0">
                <a:solidFill>
                  <a:srgbClr val="0000FF"/>
                </a:solidFill>
                <a:highlight>
                  <a:srgbClr val="FFFFFF"/>
                </a:highlight>
                <a:latin typeface="Consolas" panose="020B0609020204030204" pitchFamily="49" charset="0"/>
              </a:rPr>
              <a:t>="100"</a:t>
            </a:r>
            <a:r>
              <a:rPr lang="en-US" sz="1800" dirty="0">
                <a:solidFill>
                  <a:srgbClr val="FF0000"/>
                </a:solidFill>
                <a:highlight>
                  <a:srgbClr val="FFFFFF"/>
                </a:highlight>
                <a:latin typeface="Consolas" panose="020B0609020204030204" pitchFamily="49" charset="0"/>
              </a:rPr>
              <a:t> Width</a:t>
            </a:r>
            <a:r>
              <a:rPr lang="en-US" sz="1800" dirty="0">
                <a:solidFill>
                  <a:srgbClr val="0000FF"/>
                </a:solidFill>
                <a:highlight>
                  <a:srgbClr val="FFFFFF"/>
                </a:highlight>
                <a:latin typeface="Consolas" panose="020B0609020204030204" pitchFamily="49" charset="0"/>
              </a:rPr>
              <a:t>="100"</a:t>
            </a:r>
            <a:r>
              <a:rPr lang="en-US" sz="1800" dirty="0">
                <a:solidFill>
                  <a:srgbClr val="FF0000"/>
                </a:solidFill>
                <a:highlight>
                  <a:srgbClr val="FFFFFF"/>
                </a:highlight>
                <a:latin typeface="Consolas" panose="020B0609020204030204" pitchFamily="49" charset="0"/>
              </a:rPr>
              <a:t> Fill</a:t>
            </a:r>
            <a:r>
              <a:rPr lang="en-US" sz="1800" dirty="0">
                <a:solidFill>
                  <a:srgbClr val="0000FF"/>
                </a:solidFill>
                <a:highlight>
                  <a:srgbClr val="FFFFFF"/>
                </a:highlight>
                <a:latin typeface="Consolas" panose="020B0609020204030204" pitchFamily="49" charset="0"/>
              </a:rPr>
              <a:t>="Red"</a:t>
            </a:r>
            <a:endParaRPr lang="en-US" sz="1800" dirty="0">
              <a:solidFill>
                <a:srgbClr val="000000"/>
              </a:solidFill>
              <a:highlight>
                <a:srgbClr val="FFFFFF"/>
              </a:highlight>
              <a:latin typeface="Consolas" panose="020B0609020204030204" pitchFamily="49" charset="0"/>
            </a:endParaRPr>
          </a:p>
          <a:p>
            <a:pPr marL="0" indent="0">
              <a:spcBef>
                <a:spcPts val="0"/>
              </a:spcBef>
              <a:buNone/>
            </a:pP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 	</a:t>
            </a:r>
            <a:r>
              <a:rPr lang="en-US" sz="1800" dirty="0" err="1">
                <a:solidFill>
                  <a:srgbClr val="FF0000"/>
                </a:solidFill>
                <a:highlight>
                  <a:srgbClr val="FFFFFF"/>
                </a:highlight>
                <a:latin typeface="Consolas" panose="020B0609020204030204" pitchFamily="49" charset="0"/>
              </a:rPr>
              <a:t>RelativePanel.AlignHorizontalCenterWithPanel</a:t>
            </a:r>
            <a:r>
              <a:rPr lang="en-US" sz="1800" dirty="0">
                <a:solidFill>
                  <a:srgbClr val="0000FF"/>
                </a:solidFill>
                <a:highlight>
                  <a:srgbClr val="FFFFFF"/>
                </a:highlight>
                <a:latin typeface="Consolas" panose="020B0609020204030204" pitchFamily="49" charset="0"/>
              </a:rPr>
              <a:t>="True"</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	</a:t>
            </a:r>
            <a:r>
              <a:rPr lang="en-US" sz="1800" dirty="0" err="1">
                <a:solidFill>
                  <a:srgbClr val="FF0000"/>
                </a:solidFill>
                <a:highlight>
                  <a:srgbClr val="FFFFFF"/>
                </a:highlight>
                <a:latin typeface="Consolas" panose="020B0609020204030204" pitchFamily="49" charset="0"/>
              </a:rPr>
              <a:t>RelativePanel.AlignVerticalCenterWithPanel</a:t>
            </a:r>
            <a:r>
              <a:rPr lang="en-US" sz="1800" dirty="0">
                <a:solidFill>
                  <a:srgbClr val="0000FF"/>
                </a:solidFill>
                <a:highlight>
                  <a:srgbClr val="FFFFFF"/>
                </a:highlight>
                <a:latin typeface="Consolas" panose="020B0609020204030204" pitchFamily="49" charset="0"/>
              </a:rPr>
              <a:t>="True" /&gt;</a:t>
            </a:r>
            <a:endParaRPr lang="en-US" sz="1800" dirty="0">
              <a:solidFill>
                <a:srgbClr val="000000"/>
              </a:solidFill>
              <a:highlight>
                <a:srgbClr val="FFFFFF"/>
              </a:highlight>
              <a:latin typeface="Consolas" panose="020B0609020204030204" pitchFamily="49" charset="0"/>
            </a:endParaRPr>
          </a:p>
          <a:p>
            <a:pPr marL="0" indent="0">
              <a:spcBef>
                <a:spcPts val="0"/>
              </a:spcBef>
              <a:buNone/>
            </a:pPr>
            <a:endParaRPr lang="en-US" sz="1800" dirty="0">
              <a:solidFill>
                <a:srgbClr val="000000"/>
              </a:solidFill>
              <a:highlight>
                <a:srgbClr val="FFFFFF"/>
              </a:highlight>
              <a:latin typeface="Consolas" panose="020B0609020204030204" pitchFamily="49" charset="0"/>
            </a:endParaRPr>
          </a:p>
          <a:p>
            <a:pPr marL="0" indent="0">
              <a:spcBef>
                <a:spcPts val="0"/>
              </a:spcBef>
              <a:buNone/>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Rectangle</a:t>
            </a:r>
            <a:r>
              <a:rPr lang="en-US" sz="1800" dirty="0">
                <a:solidFill>
                  <a:srgbClr val="FF0000"/>
                </a:solidFill>
                <a:highlight>
                  <a:srgbClr val="FFFFFF"/>
                </a:highlight>
                <a:latin typeface="Consolas" panose="020B0609020204030204" pitchFamily="49" charset="0"/>
              </a:rPr>
              <a:t> x</a:t>
            </a:r>
            <a:r>
              <a:rPr lang="en-US" sz="1800" dirty="0">
                <a:solidFill>
                  <a:srgbClr val="0000FF"/>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Name</a:t>
            </a:r>
            <a:r>
              <a:rPr lang="en-US" sz="1800" dirty="0">
                <a:solidFill>
                  <a:srgbClr val="0000FF"/>
                </a:solidFill>
                <a:highlight>
                  <a:srgbClr val="FFFFFF"/>
                </a:highlight>
                <a:latin typeface="Consolas" panose="020B0609020204030204" pitchFamily="49" charset="0"/>
              </a:rPr>
              <a:t>="BlueRect"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Height</a:t>
            </a:r>
            <a:r>
              <a:rPr lang="en-US" sz="1800" dirty="0">
                <a:solidFill>
                  <a:srgbClr val="0000FF"/>
                </a:solidFill>
                <a:highlight>
                  <a:srgbClr val="FFFFFF"/>
                </a:highlight>
                <a:latin typeface="Consolas" panose="020B0609020204030204" pitchFamily="49" charset="0"/>
              </a:rPr>
              <a:t>="100"</a:t>
            </a:r>
            <a:r>
              <a:rPr lang="en-US" sz="1800" dirty="0">
                <a:solidFill>
                  <a:srgbClr val="FF0000"/>
                </a:solidFill>
                <a:highlight>
                  <a:srgbClr val="FFFFFF"/>
                </a:highlight>
                <a:latin typeface="Consolas" panose="020B0609020204030204" pitchFamily="49" charset="0"/>
              </a:rPr>
              <a:t> Width</a:t>
            </a:r>
            <a:r>
              <a:rPr lang="en-US" sz="1800" dirty="0">
                <a:solidFill>
                  <a:srgbClr val="0000FF"/>
                </a:solidFill>
                <a:highlight>
                  <a:srgbClr val="FFFFFF"/>
                </a:highlight>
                <a:latin typeface="Consolas" panose="020B0609020204030204" pitchFamily="49" charset="0"/>
              </a:rPr>
              <a:t>="200" </a:t>
            </a:r>
            <a:r>
              <a:rPr lang="en-US" sz="1800" dirty="0">
                <a:solidFill>
                  <a:srgbClr val="FF0000"/>
                </a:solidFill>
                <a:highlight>
                  <a:srgbClr val="FFFFFF"/>
                </a:highlight>
                <a:latin typeface="Consolas" panose="020B0609020204030204" pitchFamily="49" charset="0"/>
              </a:rPr>
              <a:t>Fill</a:t>
            </a:r>
            <a:r>
              <a:rPr lang="en-US" sz="1800" dirty="0">
                <a:solidFill>
                  <a:srgbClr val="0000FF"/>
                </a:solidFill>
                <a:highlight>
                  <a:srgbClr val="FFFFFF"/>
                </a:highlight>
                <a:latin typeface="Consolas" panose="020B0609020204030204" pitchFamily="49" charset="0"/>
              </a:rPr>
              <a:t>="Blue" /&gt;</a:t>
            </a:r>
            <a:endParaRPr lang="en-US" sz="1800" dirty="0">
              <a:solidFill>
                <a:srgbClr val="000000"/>
              </a:solidFill>
              <a:highlight>
                <a:srgbClr val="FFFFFF"/>
              </a:highlight>
              <a:latin typeface="Consolas" panose="020B0609020204030204" pitchFamily="49" charset="0"/>
            </a:endParaRPr>
          </a:p>
          <a:p>
            <a:pPr marL="0" indent="0">
              <a:spcBef>
                <a:spcPts val="0"/>
              </a:spcBef>
              <a:buNone/>
            </a:pPr>
            <a:endParaRPr lang="en-US" sz="1800" dirty="0">
              <a:solidFill>
                <a:srgbClr val="000000"/>
              </a:solidFill>
              <a:highlight>
                <a:srgbClr val="FFFFFF"/>
              </a:highlight>
              <a:latin typeface="Consolas" panose="020B0609020204030204" pitchFamily="49" charset="0"/>
            </a:endParaRPr>
          </a:p>
          <a:p>
            <a:pPr marL="0" indent="0">
              <a:spcBef>
                <a:spcPts val="0"/>
              </a:spcBef>
              <a:buNone/>
            </a:pPr>
            <a:r>
              <a:rPr lang="en-US" sz="1800" dirty="0">
                <a:solidFill>
                  <a:srgbClr val="0000FF"/>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RelativePanel</a:t>
            </a:r>
            <a:r>
              <a:rPr lang="en-US" sz="1800" dirty="0">
                <a:solidFill>
                  <a:srgbClr val="0000FF"/>
                </a:solidFill>
                <a:highlight>
                  <a:srgbClr val="FFFFFF"/>
                </a:highlight>
                <a:latin typeface="Consolas" panose="020B0609020204030204" pitchFamily="49" charset="0"/>
              </a:rPr>
              <a:t>&gt;</a:t>
            </a:r>
            <a:endParaRPr lang="en-US" sz="1800" dirty="0">
              <a:solidFill>
                <a:srgbClr val="000000"/>
              </a:solidFill>
              <a:highlight>
                <a:srgbClr val="FFFFFF"/>
              </a:highlight>
              <a:latin typeface="Consolas" panose="020B0609020204030204" pitchFamily="49" charset="0"/>
            </a:endParaRPr>
          </a:p>
        </p:txBody>
      </p:sp>
      <p:sp>
        <p:nvSpPr>
          <p:cNvPr id="6" name="Rectangle 5"/>
          <p:cNvSpPr/>
          <p:nvPr/>
        </p:nvSpPr>
        <p:spPr>
          <a:xfrm>
            <a:off x="183895" y="2532158"/>
            <a:ext cx="3743343" cy="2918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10" name="Rectangle 9"/>
          <p:cNvSpPr/>
          <p:nvPr/>
        </p:nvSpPr>
        <p:spPr>
          <a:xfrm>
            <a:off x="228457" y="2565581"/>
            <a:ext cx="2028090" cy="101382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11" name="Rectangle 10"/>
          <p:cNvSpPr/>
          <p:nvPr/>
        </p:nvSpPr>
        <p:spPr>
          <a:xfrm>
            <a:off x="1609930" y="3523698"/>
            <a:ext cx="1013823" cy="1013823"/>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7" name="Rectangle 6"/>
          <p:cNvSpPr/>
          <p:nvPr/>
        </p:nvSpPr>
        <p:spPr>
          <a:xfrm>
            <a:off x="5047657" y="3591095"/>
            <a:ext cx="6761726" cy="80104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5330" dirty="0">
                <a:solidFill>
                  <a:schemeClr val="tx1">
                    <a:lumMod val="75000"/>
                  </a:schemeClr>
                </a:solidFill>
              </a:rPr>
              <a:t>Align with sibling (below, center)</a:t>
            </a:r>
            <a:endParaRPr lang="en-US" sz="5330" dirty="0">
              <a:solidFill>
                <a:schemeClr val="tx1">
                  <a:lumMod val="75000"/>
                </a:schemeClr>
              </a:solidFill>
            </a:endParaRPr>
          </a:p>
        </p:txBody>
      </p:sp>
      <p:sp>
        <p:nvSpPr>
          <p:cNvPr id="18" name="Content Placeholder 17"/>
          <p:cNvSpPr>
            <a:spLocks noGrp="1"/>
          </p:cNvSpPr>
          <p:nvPr>
            <p:ph sz="quarter" idx="4294967295"/>
          </p:nvPr>
        </p:nvSpPr>
        <p:spPr>
          <a:xfrm>
            <a:off x="4288971" y="2552700"/>
            <a:ext cx="7903029" cy="33115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800" dirty="0">
                <a:solidFill>
                  <a:srgbClr val="0000FF"/>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RelativePanel</a:t>
            </a:r>
            <a:r>
              <a:rPr lang="en-US" sz="1800" dirty="0">
                <a:solidFill>
                  <a:srgbClr val="0000FF"/>
                </a:solidFill>
                <a:highlight>
                  <a:srgbClr val="FFFFFF"/>
                </a:highlight>
                <a:latin typeface="Consolas" panose="020B0609020204030204" pitchFamily="49" charset="0"/>
              </a:rPr>
              <a:t>&gt;</a:t>
            </a:r>
            <a:endParaRPr lang="en-US" sz="1800" dirty="0">
              <a:solidFill>
                <a:srgbClr val="000000"/>
              </a:solidFill>
              <a:highlight>
                <a:srgbClr val="FFFFFF"/>
              </a:highlight>
              <a:latin typeface="Consolas" panose="020B0609020204030204" pitchFamily="49" charset="0"/>
            </a:endParaRPr>
          </a:p>
          <a:p>
            <a:pPr marL="0" indent="0">
              <a:spcBef>
                <a:spcPts val="0"/>
              </a:spcBef>
              <a:buNone/>
            </a:pPr>
            <a:endParaRPr lang="en-US" sz="1800" dirty="0">
              <a:solidFill>
                <a:srgbClr val="000000"/>
              </a:solidFill>
              <a:highlight>
                <a:srgbClr val="FFFFFF"/>
              </a:highlight>
              <a:latin typeface="Consolas" panose="020B0609020204030204" pitchFamily="49" charset="0"/>
            </a:endParaRPr>
          </a:p>
          <a:p>
            <a:pPr marL="0" indent="0">
              <a:spcBef>
                <a:spcPts val="0"/>
              </a:spcBef>
              <a:buNone/>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Rectangle</a:t>
            </a:r>
            <a:r>
              <a:rPr lang="en-US" sz="1800" dirty="0">
                <a:solidFill>
                  <a:srgbClr val="FF0000"/>
                </a:solidFill>
                <a:highlight>
                  <a:srgbClr val="FFFFFF"/>
                </a:highlight>
                <a:latin typeface="Consolas" panose="020B0609020204030204" pitchFamily="49" charset="0"/>
              </a:rPr>
              <a:t> x</a:t>
            </a:r>
            <a:r>
              <a:rPr lang="en-US" sz="1800" dirty="0">
                <a:solidFill>
                  <a:srgbClr val="0000FF"/>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Name</a:t>
            </a:r>
            <a:r>
              <a:rPr lang="en-US" sz="1800" dirty="0">
                <a:solidFill>
                  <a:srgbClr val="0000FF"/>
                </a:solidFill>
                <a:highlight>
                  <a:srgbClr val="FFFFFF"/>
                </a:highlight>
                <a:latin typeface="Consolas" panose="020B0609020204030204" pitchFamily="49" charset="0"/>
              </a:rPr>
              <a:t>="BlueRect"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Height</a:t>
            </a:r>
            <a:r>
              <a:rPr lang="en-US" sz="1800" dirty="0">
                <a:solidFill>
                  <a:srgbClr val="0000FF"/>
                </a:solidFill>
                <a:highlight>
                  <a:srgbClr val="FFFFFF"/>
                </a:highlight>
                <a:latin typeface="Consolas" panose="020B0609020204030204" pitchFamily="49" charset="0"/>
              </a:rPr>
              <a:t>="100"</a:t>
            </a:r>
            <a:r>
              <a:rPr lang="en-US" sz="1800" dirty="0">
                <a:solidFill>
                  <a:srgbClr val="FF0000"/>
                </a:solidFill>
                <a:highlight>
                  <a:srgbClr val="FFFFFF"/>
                </a:highlight>
                <a:latin typeface="Consolas" panose="020B0609020204030204" pitchFamily="49" charset="0"/>
              </a:rPr>
              <a:t> Width</a:t>
            </a:r>
            <a:r>
              <a:rPr lang="en-US" sz="1800" dirty="0">
                <a:solidFill>
                  <a:srgbClr val="0000FF"/>
                </a:solidFill>
                <a:highlight>
                  <a:srgbClr val="FFFFFF"/>
                </a:highlight>
                <a:latin typeface="Consolas" panose="020B0609020204030204" pitchFamily="49" charset="0"/>
              </a:rPr>
              <a:t>="100"</a:t>
            </a:r>
            <a:r>
              <a:rPr lang="en-US" sz="1800" dirty="0">
                <a:solidFill>
                  <a:srgbClr val="FF0000"/>
                </a:solidFill>
                <a:highlight>
                  <a:srgbClr val="FFFFFF"/>
                </a:highlight>
                <a:latin typeface="Consolas" panose="020B0609020204030204" pitchFamily="49" charset="0"/>
              </a:rPr>
              <a:t> Fill</a:t>
            </a:r>
            <a:r>
              <a:rPr lang="en-US" sz="1800" dirty="0">
                <a:solidFill>
                  <a:srgbClr val="0000FF"/>
                </a:solidFill>
                <a:highlight>
                  <a:srgbClr val="FFFFFF"/>
                </a:highlight>
                <a:latin typeface="Consolas" panose="020B0609020204030204" pitchFamily="49" charset="0"/>
              </a:rPr>
              <a:t>="Blue"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/&gt;</a:t>
            </a:r>
            <a:endParaRPr lang="en-US" sz="1800" dirty="0">
              <a:solidFill>
                <a:srgbClr val="000000"/>
              </a:solidFill>
              <a:highlight>
                <a:srgbClr val="FFFFFF"/>
              </a:highlight>
              <a:latin typeface="Consolas" panose="020B0609020204030204" pitchFamily="49" charset="0"/>
            </a:endParaRPr>
          </a:p>
          <a:p>
            <a:pPr marL="0" indent="0">
              <a:spcBef>
                <a:spcPts val="0"/>
              </a:spcBef>
              <a:buNone/>
            </a:pPr>
            <a:endParaRPr lang="en-US" sz="1800" dirty="0">
              <a:solidFill>
                <a:srgbClr val="000000"/>
              </a:solidFill>
              <a:highlight>
                <a:srgbClr val="FFFFFF"/>
              </a:highlight>
              <a:latin typeface="Consolas" panose="020B0609020204030204" pitchFamily="49" charset="0"/>
            </a:endParaRPr>
          </a:p>
          <a:p>
            <a:pPr marL="0" indent="0">
              <a:spcBef>
                <a:spcPts val="0"/>
              </a:spcBef>
              <a:buNone/>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Rectangle</a:t>
            </a:r>
            <a:r>
              <a:rPr lang="en-US" sz="1800" dirty="0">
                <a:solidFill>
                  <a:srgbClr val="FF0000"/>
                </a:solidFill>
                <a:highlight>
                  <a:srgbClr val="FFFFFF"/>
                </a:highlight>
                <a:latin typeface="Consolas" panose="020B0609020204030204" pitchFamily="49" charset="0"/>
              </a:rPr>
              <a:t> x</a:t>
            </a:r>
            <a:r>
              <a:rPr lang="en-US" sz="1800" dirty="0">
                <a:solidFill>
                  <a:srgbClr val="0000FF"/>
                </a:solidFill>
                <a:highlight>
                  <a:srgbClr val="FFFFFF"/>
                </a:highlight>
                <a:latin typeface="Consolas" panose="020B0609020204030204" pitchFamily="49" charset="0"/>
              </a:rPr>
              <a:t>:</a:t>
            </a:r>
            <a:r>
              <a:rPr lang="en-US" sz="1800" dirty="0">
                <a:solidFill>
                  <a:srgbClr val="FF0000"/>
                </a:solidFill>
                <a:highlight>
                  <a:srgbClr val="FFFFFF"/>
                </a:highlight>
                <a:latin typeface="Consolas" panose="020B0609020204030204" pitchFamily="49" charset="0"/>
              </a:rPr>
              <a:t>Name</a:t>
            </a:r>
            <a:r>
              <a:rPr lang="en-US" sz="1800" dirty="0">
                <a:solidFill>
                  <a:srgbClr val="0000FF"/>
                </a:solidFill>
                <a:highlight>
                  <a:srgbClr val="FFFFFF"/>
                </a:highlight>
                <a:latin typeface="Consolas" panose="020B0609020204030204" pitchFamily="49" charset="0"/>
              </a:rPr>
              <a:t>="RedRect"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Height</a:t>
            </a:r>
            <a:r>
              <a:rPr lang="en-US" sz="1800" dirty="0">
                <a:solidFill>
                  <a:srgbClr val="0000FF"/>
                </a:solidFill>
                <a:highlight>
                  <a:srgbClr val="FFFFFF"/>
                </a:highlight>
                <a:latin typeface="Consolas" panose="020B0609020204030204" pitchFamily="49" charset="0"/>
              </a:rPr>
              <a:t>="100"</a:t>
            </a:r>
            <a:r>
              <a:rPr lang="en-US" sz="1800" dirty="0">
                <a:solidFill>
                  <a:srgbClr val="FF0000"/>
                </a:solidFill>
                <a:highlight>
                  <a:srgbClr val="FFFFFF"/>
                </a:highlight>
                <a:latin typeface="Consolas" panose="020B0609020204030204" pitchFamily="49" charset="0"/>
              </a:rPr>
              <a:t> Width</a:t>
            </a:r>
            <a:r>
              <a:rPr lang="en-US" sz="1800" dirty="0">
                <a:solidFill>
                  <a:srgbClr val="0000FF"/>
                </a:solidFill>
                <a:highlight>
                  <a:srgbClr val="FFFFFF"/>
                </a:highlight>
                <a:latin typeface="Consolas" panose="020B0609020204030204" pitchFamily="49" charset="0"/>
              </a:rPr>
              <a:t>="100" </a:t>
            </a:r>
            <a:r>
              <a:rPr lang="en-US" sz="1800" dirty="0">
                <a:solidFill>
                  <a:srgbClr val="FF0000"/>
                </a:solidFill>
                <a:highlight>
                  <a:srgbClr val="FFFFFF"/>
                </a:highlight>
                <a:latin typeface="Consolas" panose="020B0609020204030204" pitchFamily="49" charset="0"/>
              </a:rPr>
              <a:t>Fill</a:t>
            </a:r>
            <a:r>
              <a:rPr lang="en-US" sz="1800" dirty="0">
                <a:solidFill>
                  <a:srgbClr val="0000FF"/>
                </a:solidFill>
                <a:highlight>
                  <a:srgbClr val="FFFFFF"/>
                </a:highlight>
                <a:latin typeface="Consolas" panose="020B0609020204030204" pitchFamily="49" charset="0"/>
              </a:rPr>
              <a:t>="Red"</a:t>
            </a:r>
            <a:endParaRPr lang="en-US" sz="1800" dirty="0">
              <a:solidFill>
                <a:srgbClr val="0000FF"/>
              </a:solidFill>
              <a:highlight>
                <a:srgbClr val="FFFFFF"/>
              </a:highlight>
              <a:latin typeface="Consolas" panose="020B0609020204030204" pitchFamily="49" charset="0"/>
            </a:endParaRPr>
          </a:p>
          <a:p>
            <a:pPr marL="0" indent="0">
              <a:lnSpc>
                <a:spcPct val="100000"/>
              </a:lnSpc>
              <a:buNone/>
            </a:pPr>
            <a:r>
              <a:rPr lang="en-US" sz="1800" dirty="0">
                <a:solidFill>
                  <a:srgbClr val="FF0000"/>
                </a:solidFill>
                <a:highlight>
                  <a:srgbClr val="FFFFFF"/>
                </a:highlight>
                <a:latin typeface="Consolas" panose="020B0609020204030204" pitchFamily="49" charset="0"/>
              </a:rPr>
              <a:t>	</a:t>
            </a:r>
            <a:r>
              <a:rPr lang="en-US" sz="1800" dirty="0" err="1">
                <a:solidFill>
                  <a:srgbClr val="FF0000"/>
                </a:solidFill>
                <a:highlight>
                  <a:srgbClr val="FFFFFF"/>
                </a:highlight>
                <a:latin typeface="Consolas" panose="020B0609020204030204" pitchFamily="49" charset="0"/>
              </a:rPr>
              <a:t>RelativePanel.Below</a:t>
            </a:r>
            <a:r>
              <a:rPr lang="en-US" sz="1800" dirty="0">
                <a:solidFill>
                  <a:srgbClr val="0000FF"/>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BlueRect</a:t>
            </a:r>
            <a:r>
              <a:rPr lang="en-US" sz="1800" dirty="0">
                <a:solidFill>
                  <a:srgbClr val="0000FF"/>
                </a:solidFill>
                <a:highlight>
                  <a:srgbClr val="FFFFFF"/>
                </a:highlight>
                <a:latin typeface="Consolas" panose="020B0609020204030204" pitchFamily="49" charset="0"/>
              </a:rPr>
              <a:t>"</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	</a:t>
            </a:r>
            <a:r>
              <a:rPr lang="en-US" sz="1800" dirty="0" err="1">
                <a:solidFill>
                  <a:srgbClr val="FF0000"/>
                </a:solidFill>
                <a:highlight>
                  <a:srgbClr val="FFFFFF"/>
                </a:highlight>
                <a:latin typeface="Consolas" panose="020B0609020204030204" pitchFamily="49" charset="0"/>
              </a:rPr>
              <a:t>RelativePanel.AlignHorizontalCenterWith</a:t>
            </a:r>
            <a:r>
              <a:rPr lang="en-US" sz="1800" dirty="0">
                <a:solidFill>
                  <a:srgbClr val="0000FF"/>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BlueRect</a:t>
            </a:r>
            <a:r>
              <a:rPr lang="en-US" sz="1800" dirty="0">
                <a:solidFill>
                  <a:srgbClr val="0000FF"/>
                </a:solidFill>
                <a:highlight>
                  <a:srgbClr val="FFFFFF"/>
                </a:highlight>
                <a:latin typeface="Consolas" panose="020B0609020204030204" pitchFamily="49" charset="0"/>
              </a:rPr>
              <a:t>" /&gt;</a:t>
            </a:r>
            <a:endParaRPr lang="en-US" sz="1800" dirty="0">
              <a:solidFill>
                <a:srgbClr val="000000"/>
              </a:solidFill>
              <a:highlight>
                <a:srgbClr val="FFFFFF"/>
              </a:highlight>
              <a:latin typeface="Consolas" panose="020B0609020204030204" pitchFamily="49" charset="0"/>
            </a:endParaRPr>
          </a:p>
          <a:p>
            <a:pPr marL="0" indent="0">
              <a:spcBef>
                <a:spcPts val="0"/>
              </a:spcBef>
              <a:buNone/>
            </a:pPr>
            <a:endParaRPr lang="en-US" sz="1800" dirty="0">
              <a:solidFill>
                <a:srgbClr val="000000"/>
              </a:solidFill>
              <a:highlight>
                <a:srgbClr val="FFFFFF"/>
              </a:highlight>
              <a:latin typeface="Consolas" panose="020B0609020204030204" pitchFamily="49" charset="0"/>
            </a:endParaRPr>
          </a:p>
          <a:p>
            <a:pPr marL="0" indent="0">
              <a:spcBef>
                <a:spcPts val="0"/>
              </a:spcBef>
              <a:buNone/>
            </a:pPr>
            <a:r>
              <a:rPr lang="en-US" sz="1800" dirty="0">
                <a:solidFill>
                  <a:srgbClr val="0000FF"/>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RelativePanel</a:t>
            </a:r>
            <a:r>
              <a:rPr lang="en-US" sz="1800" dirty="0">
                <a:solidFill>
                  <a:srgbClr val="0000FF"/>
                </a:solidFill>
                <a:highlight>
                  <a:srgbClr val="FFFFFF"/>
                </a:highlight>
                <a:latin typeface="Consolas" panose="020B0609020204030204" pitchFamily="49" charset="0"/>
              </a:rPr>
              <a:t>&gt;</a:t>
            </a:r>
            <a:endParaRPr lang="en-US" sz="1800" dirty="0">
              <a:solidFill>
                <a:srgbClr val="000000"/>
              </a:solidFill>
              <a:highlight>
                <a:srgbClr val="FFFFFF"/>
              </a:highlight>
              <a:latin typeface="Consolas" panose="020B0609020204030204" pitchFamily="49" charset="0"/>
            </a:endParaRPr>
          </a:p>
        </p:txBody>
      </p:sp>
      <p:sp>
        <p:nvSpPr>
          <p:cNvPr id="6" name="Rectangle 5"/>
          <p:cNvSpPr/>
          <p:nvPr/>
        </p:nvSpPr>
        <p:spPr>
          <a:xfrm>
            <a:off x="183895" y="2532158"/>
            <a:ext cx="3743343" cy="2918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14" name="Rectangle 13"/>
          <p:cNvSpPr/>
          <p:nvPr/>
        </p:nvSpPr>
        <p:spPr>
          <a:xfrm>
            <a:off x="380716" y="2717840"/>
            <a:ext cx="2028090" cy="101382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15" name="Rectangle 14"/>
          <p:cNvSpPr/>
          <p:nvPr/>
        </p:nvSpPr>
        <p:spPr>
          <a:xfrm>
            <a:off x="858152" y="3742570"/>
            <a:ext cx="1013823" cy="1013823"/>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19" name="Left Arrow 18"/>
          <p:cNvSpPr/>
          <p:nvPr/>
        </p:nvSpPr>
        <p:spPr>
          <a:xfrm rot="5400000">
            <a:off x="938227" y="3524163"/>
            <a:ext cx="845325" cy="418712"/>
          </a:xfrm>
          <a:prstGeom prst="left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4" name="Left-Right Arrow 3"/>
          <p:cNvSpPr/>
          <p:nvPr/>
        </p:nvSpPr>
        <p:spPr>
          <a:xfrm>
            <a:off x="1014356" y="4047552"/>
            <a:ext cx="685166" cy="399681"/>
          </a:xfrm>
          <a:prstGeom prst="leftRight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
        <p:nvSpPr>
          <p:cNvPr id="7" name="Rectangle 6"/>
          <p:cNvSpPr/>
          <p:nvPr/>
        </p:nvSpPr>
        <p:spPr>
          <a:xfrm>
            <a:off x="5112972" y="4559030"/>
            <a:ext cx="6949960" cy="671641"/>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noAutofit/>
          </a:bodyPr>
          <a:lstStyle/>
          <a:p>
            <a:pPr algn="ctr">
              <a:lnSpc>
                <a:spcPct val="90000"/>
              </a:lnSpc>
              <a:spcBef>
                <a:spcPts val="600"/>
              </a:spcBef>
            </a:pPr>
            <a:endParaRPr lang="en-US" sz="2000" dirty="0" err="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err="1" smtClean="0"/>
              <a:t>RelativePanel</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Controls in the XAML toolbox</a:t>
            </a:r>
            <a:endParaRPr lang="en-GB"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SplitView</a:t>
            </a:r>
            <a:endParaRPr lang="en-US" dirty="0"/>
          </a:p>
        </p:txBody>
      </p:sp>
      <p:graphicFrame>
        <p:nvGraphicFramePr>
          <p:cNvPr id="4" name="Content Placeholder 3"/>
          <p:cNvGraphicFramePr>
            <a:graphicFrameLocks noGrp="1"/>
          </p:cNvGraphicFramePr>
          <p:nvPr>
            <p:ph sz="quarter" idx="4294967295"/>
          </p:nvPr>
        </p:nvGraphicFramePr>
        <p:xfrm>
          <a:off x="0" y="1187450"/>
          <a:ext cx="11652249" cy="5290236"/>
        </p:xfrm>
        <a:graphic>
          <a:graphicData uri="http://schemas.openxmlformats.org/drawingml/2006/table">
            <a:tbl>
              <a:tblPr firstRow="1" bandRow="1">
                <a:tableStyleId>{7E9639D4-E3E2-4D34-9284-5A2195B3D0D7}</a:tableStyleId>
              </a:tblPr>
              <a:tblGrid>
                <a:gridCol w="3884083"/>
                <a:gridCol w="3884083"/>
                <a:gridCol w="3884083"/>
              </a:tblGrid>
              <a:tr h="316451">
                <a:tc>
                  <a:txBody>
                    <a:bodyPr/>
                    <a:lstStyle/>
                    <a:p>
                      <a:pPr algn="l" fontAlgn="base"/>
                      <a:r>
                        <a:rPr lang="en-US" sz="1600" cap="none" spc="0" dirty="0" smtClean="0">
                          <a:ln>
                            <a:noFill/>
                          </a:ln>
                          <a:effectLst/>
                        </a:rPr>
                        <a:t> </a:t>
                      </a:r>
                      <a:endParaRPr lang="en-US" sz="600" b="0" i="0" cap="none" spc="0" dirty="0">
                        <a:ln>
                          <a:noFill/>
                        </a:ln>
                        <a:solidFill>
                          <a:schemeClr val="tx1"/>
                        </a:solidFill>
                        <a:effectLst/>
                        <a:latin typeface="Calibri" panose="020F050202020403020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="True"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="False"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br>
                        <a:rPr lang="en-US" sz="16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Inline</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rtl="0"/>
                      <a:endParaRPr lang="en-US" b="0" cap="none" spc="0" dirty="0" smtClean="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Overlay</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err="1" smtClean="0">
                          <a:ln>
                            <a:noFill/>
                          </a:ln>
                          <a:solidFill>
                            <a:schemeClr val="accent1"/>
                          </a:solidFill>
                          <a:effectLst/>
                        </a:rPr>
                        <a:t>CompactInline</a:t>
                      </a:r>
                      <a:r>
                        <a:rPr lang="en-US" sz="2400" b="1" u="none" strike="noStrike" cap="none" spc="0" dirty="0" smtClean="0">
                          <a:ln>
                            <a:noFill/>
                          </a:ln>
                          <a:effectLst/>
                        </a:rPr>
                        <a:t>"</a:t>
                      </a:r>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1238739">
                <a:tc>
                  <a:txBody>
                    <a:bodyPr/>
                    <a:lstStyle/>
                    <a:p>
                      <a:pPr marL="0" marR="0" lvl="0" indent="0" algn="r" defTabSz="913765" rtl="0" eaLnBrk="1" fontAlgn="base"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err="1" smtClean="0">
                          <a:ln>
                            <a:noFill/>
                          </a:ln>
                          <a:solidFill>
                            <a:srgbClr val="737373"/>
                          </a:solidFill>
                          <a:effectLst/>
                          <a:uLnTx/>
                          <a:uFillTx/>
                          <a:latin typeface="+mn-lt"/>
                          <a:ea typeface="+mn-ea"/>
                          <a:cs typeface="+mn-cs"/>
                        </a:rPr>
                        <a:t>DisplayMode</a:t>
                      </a:r>
                      <a:r>
                        <a:rPr kumimoji="0" lang="en-US" sz="1600" b="1" i="0" u="none" strike="noStrike" kern="1200" cap="none" spc="0" normalizeH="0" baseline="0" noProof="0" dirty="0" smtClean="0">
                          <a:ln>
                            <a:noFill/>
                          </a:ln>
                          <a:solidFill>
                            <a:srgbClr val="737373"/>
                          </a:solidFill>
                          <a:effectLst/>
                          <a:uLnTx/>
                          <a:uFillTx/>
                          <a:latin typeface="+mn-lt"/>
                          <a:ea typeface="+mn-ea"/>
                          <a:cs typeface="+mn-cs"/>
                        </a:rPr>
                        <a:t>=</a:t>
                      </a:r>
                      <a:br>
                        <a:rPr kumimoji="0" lang="en-US" sz="2400" b="1" i="0" u="none" strike="noStrike" kern="1200" cap="none" spc="0" normalizeH="0" baseline="0" noProof="0" dirty="0" smtClean="0">
                          <a:ln>
                            <a:noFill/>
                          </a:ln>
                          <a:solidFill>
                            <a:srgbClr val="737373"/>
                          </a:solidFill>
                          <a:effectLst/>
                          <a:uLnTx/>
                          <a:uFillTx/>
                          <a:latin typeface="+mn-lt"/>
                          <a:ea typeface="+mn-ea"/>
                          <a:cs typeface="+mn-cs"/>
                        </a:rPr>
                      </a:b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r>
                        <a:rPr lang="en-US" sz="2400" b="1" u="none" strike="noStrike" cap="none" spc="0" dirty="0" err="1" smtClean="0">
                          <a:ln>
                            <a:noFill/>
                          </a:ln>
                          <a:solidFill>
                            <a:schemeClr val="accent1"/>
                          </a:solidFill>
                          <a:effectLst/>
                        </a:rPr>
                        <a:t>CompactOverlay</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endParaRPr kumimoji="0" lang="en-US" sz="900" b="1" i="0" u="none" strike="noStrike" kern="1200" cap="none" spc="0" normalizeH="0" baseline="0" noProof="0" dirty="0" smtClean="0">
                        <a:ln>
                          <a:noFill/>
                        </a:ln>
                        <a:solidFill>
                          <a:srgbClr val="737373"/>
                        </a:solidFill>
                        <a:effectLst/>
                        <a:uLnTx/>
                        <a:uFillTx/>
                        <a:latin typeface="+mn-lt"/>
                        <a:ea typeface="+mn-ea"/>
                        <a:cs typeface="+mn-cs"/>
                      </a:endParaRPr>
                    </a:p>
                    <a:p>
                      <a:pPr algn="r" fontAlgn="base"/>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13" name="Rectangle 12"/>
          <p:cNvSpPr/>
          <p:nvPr/>
        </p:nvSpPr>
        <p:spPr>
          <a:xfrm>
            <a:off x="5024582"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5762170" y="1866598"/>
            <a:ext cx="1349829" cy="539686"/>
          </a:xfrm>
          <a:prstGeom prst="leftRightArrow">
            <a:avLst>
              <a:gd name="adj1" fmla="val 52375"/>
              <a:gd name="adj2" fmla="val 50000"/>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srgbClr val="737373"/>
              </a:solidFill>
            </a:endParaRPr>
          </a:p>
        </p:txBody>
      </p:sp>
      <p:sp>
        <p:nvSpPr>
          <p:cNvPr id="15" name="Rectangle 14"/>
          <p:cNvSpPr/>
          <p:nvPr/>
        </p:nvSpPr>
        <p:spPr>
          <a:xfrm>
            <a:off x="5024582" y="1589977"/>
            <a:ext cx="752331"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17" name="Rectangle 16"/>
          <p:cNvSpPr/>
          <p:nvPr/>
        </p:nvSpPr>
        <p:spPr>
          <a:xfrm>
            <a:off x="5024582"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18" name="Left-Right Arrow 17"/>
          <p:cNvSpPr/>
          <p:nvPr/>
        </p:nvSpPr>
        <p:spPr>
          <a:xfrm>
            <a:off x="5043054" y="3120174"/>
            <a:ext cx="2068946" cy="539686"/>
          </a:xfrm>
          <a:prstGeom prst="leftRightArrow">
            <a:avLst>
              <a:gd name="adj1" fmla="val 52375"/>
              <a:gd name="adj2" fmla="val 50000"/>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srgbClr val="737373"/>
              </a:solidFill>
            </a:endParaRPr>
          </a:p>
        </p:txBody>
      </p:sp>
      <p:sp>
        <p:nvSpPr>
          <p:cNvPr id="19" name="Rectangle 18"/>
          <p:cNvSpPr/>
          <p:nvPr/>
        </p:nvSpPr>
        <p:spPr>
          <a:xfrm>
            <a:off x="5024582" y="2843552"/>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25" name="Rectangle 24"/>
          <p:cNvSpPr/>
          <p:nvPr/>
        </p:nvSpPr>
        <p:spPr>
          <a:xfrm>
            <a:off x="8894619"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26" name="Left-Right Arrow 25"/>
          <p:cNvSpPr/>
          <p:nvPr/>
        </p:nvSpPr>
        <p:spPr>
          <a:xfrm>
            <a:off x="8913091" y="1866598"/>
            <a:ext cx="2068946" cy="539686"/>
          </a:xfrm>
          <a:prstGeom prst="leftRightArrow">
            <a:avLst>
              <a:gd name="adj1" fmla="val 52375"/>
              <a:gd name="adj2" fmla="val 50000"/>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srgbClr val="737373"/>
              </a:solidFill>
            </a:endParaRPr>
          </a:p>
        </p:txBody>
      </p:sp>
      <p:sp>
        <p:nvSpPr>
          <p:cNvPr id="27" name="Rectangle 26"/>
          <p:cNvSpPr/>
          <p:nvPr/>
        </p:nvSpPr>
        <p:spPr>
          <a:xfrm>
            <a:off x="8894619"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28" name="Left-Right Arrow 27"/>
          <p:cNvSpPr/>
          <p:nvPr/>
        </p:nvSpPr>
        <p:spPr>
          <a:xfrm>
            <a:off x="8913091" y="3120174"/>
            <a:ext cx="2068946" cy="539686"/>
          </a:xfrm>
          <a:prstGeom prst="leftRightArrow">
            <a:avLst>
              <a:gd name="adj1" fmla="val 52375"/>
              <a:gd name="adj2" fmla="val 50000"/>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srgbClr val="737373"/>
              </a:solidFill>
            </a:endParaRPr>
          </a:p>
        </p:txBody>
      </p:sp>
      <p:grpSp>
        <p:nvGrpSpPr>
          <p:cNvPr id="5" name="Group 4"/>
          <p:cNvGrpSpPr/>
          <p:nvPr/>
        </p:nvGrpSpPr>
        <p:grpSpPr>
          <a:xfrm>
            <a:off x="5024582" y="5337058"/>
            <a:ext cx="5966691" cy="1081095"/>
            <a:chOff x="5024582" y="4071477"/>
            <a:chExt cx="5966691" cy="1081095"/>
          </a:xfrm>
        </p:grpSpPr>
        <p:sp>
          <p:nvSpPr>
            <p:cNvPr id="21" name="Rectangle 20"/>
            <p:cNvSpPr/>
            <p:nvPr/>
          </p:nvSpPr>
          <p:spPr>
            <a:xfrm>
              <a:off x="5024582"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22" name="Left-Right Arrow 21"/>
            <p:cNvSpPr/>
            <p:nvPr/>
          </p:nvSpPr>
          <p:spPr>
            <a:xfrm>
              <a:off x="5181600" y="4348099"/>
              <a:ext cx="1930399" cy="539686"/>
            </a:xfrm>
            <a:prstGeom prst="leftRightArrow">
              <a:avLst>
                <a:gd name="adj1" fmla="val 52375"/>
                <a:gd name="adj2" fmla="val 50000"/>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srgbClr val="737373"/>
                </a:solidFill>
              </a:endParaRPr>
            </a:p>
          </p:txBody>
        </p:sp>
        <p:sp>
          <p:nvSpPr>
            <p:cNvPr id="23" name="Rectangle 22"/>
            <p:cNvSpPr/>
            <p:nvPr/>
          </p:nvSpPr>
          <p:spPr>
            <a:xfrm>
              <a:off x="5024582" y="4071478"/>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24" name="Rectangle 23"/>
            <p:cNvSpPr/>
            <p:nvPr/>
          </p:nvSpPr>
          <p:spPr>
            <a:xfrm>
              <a:off x="5024583"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29" name="Rectangle 28"/>
            <p:cNvSpPr/>
            <p:nvPr/>
          </p:nvSpPr>
          <p:spPr>
            <a:xfrm>
              <a:off x="8894619"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9042399" y="4348099"/>
              <a:ext cx="1939637" cy="539686"/>
            </a:xfrm>
            <a:prstGeom prst="leftRightArrow">
              <a:avLst>
                <a:gd name="adj1" fmla="val 52375"/>
                <a:gd name="adj2" fmla="val 50000"/>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srgbClr val="737373"/>
                </a:solidFill>
              </a:endParaRPr>
            </a:p>
          </p:txBody>
        </p:sp>
        <p:sp>
          <p:nvSpPr>
            <p:cNvPr id="32" name="Rectangle 31"/>
            <p:cNvSpPr/>
            <p:nvPr/>
          </p:nvSpPr>
          <p:spPr>
            <a:xfrm>
              <a:off x="8894620"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grpSp>
      <p:grpSp>
        <p:nvGrpSpPr>
          <p:cNvPr id="3" name="Group 2"/>
          <p:cNvGrpSpPr/>
          <p:nvPr/>
        </p:nvGrpSpPr>
        <p:grpSpPr>
          <a:xfrm>
            <a:off x="5015345" y="4073563"/>
            <a:ext cx="5966691" cy="1081095"/>
            <a:chOff x="5031839" y="5326962"/>
            <a:chExt cx="5966691" cy="1081095"/>
          </a:xfrm>
        </p:grpSpPr>
        <p:sp>
          <p:nvSpPr>
            <p:cNvPr id="31" name="Rectangle 30"/>
            <p:cNvSpPr/>
            <p:nvPr/>
          </p:nvSpPr>
          <p:spPr>
            <a:xfrm>
              <a:off x="5031839"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34" name="Left-Right Arrow 33"/>
            <p:cNvSpPr/>
            <p:nvPr/>
          </p:nvSpPr>
          <p:spPr>
            <a:xfrm>
              <a:off x="5791199" y="5603584"/>
              <a:ext cx="1328057" cy="539686"/>
            </a:xfrm>
            <a:prstGeom prst="leftRightArrow">
              <a:avLst>
                <a:gd name="adj1" fmla="val 52375"/>
                <a:gd name="adj2" fmla="val 50000"/>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srgbClr val="737373"/>
                </a:solidFill>
              </a:endParaRPr>
            </a:p>
          </p:txBody>
        </p:sp>
        <p:sp>
          <p:nvSpPr>
            <p:cNvPr id="35" name="Rectangle 34"/>
            <p:cNvSpPr/>
            <p:nvPr/>
          </p:nvSpPr>
          <p:spPr>
            <a:xfrm>
              <a:off x="5031839" y="5326963"/>
              <a:ext cx="752331" cy="1081094"/>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37" name="Rectangle 36"/>
            <p:cNvSpPr/>
            <p:nvPr/>
          </p:nvSpPr>
          <p:spPr>
            <a:xfrm>
              <a:off x="8901876"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
          <p:nvSpPr>
            <p:cNvPr id="38" name="Left-Right Arrow 37"/>
            <p:cNvSpPr/>
            <p:nvPr/>
          </p:nvSpPr>
          <p:spPr>
            <a:xfrm>
              <a:off x="9056914" y="5603584"/>
              <a:ext cx="1932380" cy="539686"/>
            </a:xfrm>
            <a:prstGeom prst="leftRightArrow">
              <a:avLst>
                <a:gd name="adj1" fmla="val 52375"/>
                <a:gd name="adj2" fmla="val 50000"/>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srgbClr val="737373"/>
                </a:solidFill>
              </a:endParaRPr>
            </a:p>
          </p:txBody>
        </p:sp>
        <p:sp>
          <p:nvSpPr>
            <p:cNvPr id="39" name="Rectangle 38"/>
            <p:cNvSpPr/>
            <p:nvPr/>
          </p:nvSpPr>
          <p:spPr>
            <a:xfrm>
              <a:off x="8901877" y="5326963"/>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gr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err="1" smtClean="0"/>
              <a:t>SplitView</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cstate="print"/>
          <a:srcRect/>
          <a:stretch>
            <a:fillRect/>
          </a:stretch>
        </p:blipFill>
        <p:spPr>
          <a:xfrm>
            <a:off x="7342686" y="951269"/>
            <a:ext cx="4846774" cy="5888499"/>
          </a:xfrm>
          <a:prstGeom prst="rect">
            <a:avLst/>
          </a:prstGeom>
        </p:spPr>
      </p:pic>
      <p:sp>
        <p:nvSpPr>
          <p:cNvPr id="2" name="Title 1"/>
          <p:cNvSpPr>
            <a:spLocks noGrp="1"/>
          </p:cNvSpPr>
          <p:nvPr>
            <p:ph type="title"/>
          </p:nvPr>
        </p:nvSpPr>
        <p:spPr/>
        <p:txBody>
          <a:bodyPr/>
          <a:lstStyle/>
          <a:p>
            <a:r>
              <a:rPr lang="en-US" dirty="0" smtClean="0"/>
              <a:t>Buttons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Button</a:t>
            </a:r>
            <a:r>
              <a:rPr lang="en-US" sz="2400" b="0" dirty="0" smtClean="0">
                <a:latin typeface="Consolas" panose="020B0609020204030204" pitchFamily="49" charset="0"/>
                <a:cs typeface="Consolas" panose="020B0609020204030204" pitchFamily="49" charset="0"/>
              </a:rPr>
              <a:t> Content=""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HyperlinkButton</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RepeatButton</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ToggleButton</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cstate="screen"/>
          <a:srcRect t="15190"/>
          <a:stretch>
            <a:fillRect/>
          </a:stretch>
        </p:blipFill>
        <p:spPr>
          <a:xfrm>
            <a:off x="8334375" y="1064872"/>
            <a:ext cx="3857625" cy="5816278"/>
          </a:xfrm>
          <a:prstGeom prst="rect">
            <a:avLst/>
          </a:prstGeom>
        </p:spPr>
      </p:pic>
      <p:sp>
        <p:nvSpPr>
          <p:cNvPr id="2" name="Title 1"/>
          <p:cNvSpPr>
            <a:spLocks noGrp="1"/>
          </p:cNvSpPr>
          <p:nvPr>
            <p:ph type="title"/>
          </p:nvPr>
        </p:nvSpPr>
        <p:spPr/>
        <p:txBody>
          <a:bodyPr/>
          <a:lstStyle/>
          <a:p>
            <a:r>
              <a:rPr lang="en-US" dirty="0" smtClean="0"/>
              <a:t>Text controls</a:t>
            </a:r>
            <a:endParaRPr lang="en-US" dirty="0"/>
          </a:p>
        </p:txBody>
      </p:sp>
      <p:sp>
        <p:nvSpPr>
          <p:cNvPr id="3" name="Text Placeholder 2"/>
          <p:cNvSpPr>
            <a:spLocks noGrp="1"/>
          </p:cNvSpPr>
          <p:nvPr>
            <p:ph type="body" sz="quarter" idx="10"/>
          </p:nvPr>
        </p:nvSpPr>
        <p:spPr>
          <a:xfrm>
            <a:off x="269239" y="1189177"/>
            <a:ext cx="11653523" cy="4099584"/>
          </a:xfrm>
        </p:spPr>
        <p:txBody>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TextBox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Text=""</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PasswordBox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Text</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TextBlock</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Text="" </a:t>
            </a:r>
            <a:r>
              <a:rPr lang="en-US" sz="2400" b="0" dirty="0">
                <a:latin typeface="Consolas" panose="020B0609020204030204" pitchFamily="49" charset="0"/>
                <a:cs typeface="Consolas" panose="020B0609020204030204" pitchFamily="49" charset="0"/>
              </a:rPr>
              <a:t>/&gt;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RichEditBox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Content=""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RichTextBlock</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Content=""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BitmapIcon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UriSource</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FontIcon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Glyph=""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SymbolIcon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Icon=""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PathIcon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Data="" /&gt;</a:t>
            </a:r>
            <a:endParaRPr lang="en-US" sz="2400" b="0" dirty="0">
              <a:latin typeface="Consolas" panose="020B0609020204030204" pitchFamily="49" charset="0"/>
              <a:cs typeface="Consolas" panose="020B0609020204030204" pitchFamily="49" charset="0"/>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and picker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CalendarView</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DatePicker</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Date=""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TimePicker</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Time=""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ToggleSwitch</a:t>
            </a:r>
            <a:r>
              <a:rPr lang="en-US" sz="2400" b="0" dirty="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CheckBox</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RadioButton</a:t>
            </a:r>
            <a:r>
              <a:rPr lang="en-US" sz="2400" b="0" dirty="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ComboBox</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ListBox</a:t>
            </a:r>
            <a:r>
              <a:rPr lang="en-US" sz="2400" b="0" dirty="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Slider</a:t>
            </a:r>
            <a:r>
              <a:rPr lang="en-US" sz="2400" b="0" dirty="0" smtClean="0">
                <a:latin typeface="Consolas" panose="020B0609020204030204" pitchFamily="49" charset="0"/>
                <a:cs typeface="Consolas" panose="020B0609020204030204" pitchFamily="49" charset="0"/>
              </a:rPr>
              <a:t> Minimum="" Maximum="" /&gt;</a:t>
            </a:r>
            <a:endParaRPr lang="en-US" sz="2400" b="0" dirty="0" smtClean="0">
              <a:latin typeface="Consolas" panose="020B0609020204030204" pitchFamily="49" charset="0"/>
              <a:cs typeface="Consolas" panose="020B0609020204030204" pitchFamily="49" charset="0"/>
            </a:endParaRPr>
          </a:p>
        </p:txBody>
      </p:sp>
      <p:pic>
        <p:nvPicPr>
          <p:cNvPr id="6" name="Content Placeholder 5"/>
          <p:cNvPicPr>
            <a:picLocks noGrp="1" noChangeAspect="1"/>
          </p:cNvPicPr>
          <p:nvPr>
            <p:ph sz="quarter" idx="4294967295"/>
          </p:nvPr>
        </p:nvPicPr>
        <p:blipFill>
          <a:blip r:embed="rId1"/>
          <a:stretch>
            <a:fillRect/>
          </a:stretch>
        </p:blipFill>
        <p:spPr>
          <a:xfrm>
            <a:off x="8296275" y="1803400"/>
            <a:ext cx="3895725" cy="4438650"/>
          </a:xfrm>
          <a:prstGeom prst="rect">
            <a:avLst/>
          </a:prstGeom>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Collection/data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ItemsControl</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ItemsSource</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FlipView</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GridView</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ListView</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SematicZoom</a:t>
            </a:r>
            <a:r>
              <a:rPr lang="en-US" sz="2400" b="0" dirty="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Hub</a:t>
            </a:r>
            <a:r>
              <a:rPr lang="en-US" sz="2400" b="0" dirty="0" smtClean="0">
                <a:latin typeface="Consolas" panose="020B0609020204030204" pitchFamily="49" charset="0"/>
                <a:cs typeface="Consolas" panose="020B0609020204030204" pitchFamily="49" charset="0"/>
              </a:rPr>
              <a:t> Orientation=""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ContentControl</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ControlTemplate</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endParaRPr lang="en-US" sz="2000" b="0" dirty="0">
              <a:latin typeface="Consolas" panose="020B0609020204030204" pitchFamily="49" charset="0"/>
              <a:cs typeface="Consolas" panose="020B0609020204030204" pitchFamily="49" charset="0"/>
            </a:endParaRPr>
          </a:p>
        </p:txBody>
      </p:sp>
      <p:sp>
        <p:nvSpPr>
          <p:cNvPr id="6" name="Content Placeholder 3"/>
          <p:cNvSpPr txBox="1"/>
          <p:nvPr/>
        </p:nvSpPr>
        <p:spPr>
          <a:xfrm>
            <a:off x="7053362" y="1226817"/>
            <a:ext cx="6087762" cy="5653087"/>
          </a:xfrm>
          <a:prstGeom prst="rect">
            <a:avLst/>
          </a:prstGeom>
        </p:spPr>
        <p:txBody>
          <a:bodyPr vert="horz" lIns="137160" tIns="109728" rIns="137160" bIns="109728" rtlCol="0">
            <a:noAutofit/>
          </a:bodyPr>
          <a:lstStyle>
            <a:lvl1pPr marL="0" indent="0" algn="l" defTabSz="913765" rtl="0" eaLnBrk="1" latinLnBrk="0" hangingPunct="1">
              <a:lnSpc>
                <a:spcPct val="90000"/>
              </a:lnSpc>
              <a:spcBef>
                <a:spcPts val="2400"/>
              </a:spcBef>
              <a:buFont typeface="Arial" panose="020B0604020202020204" pitchFamily="34" charset="0"/>
              <a:buNone/>
              <a:defRPr lang="en-US" sz="3735" b="1" kern="1200" cap="none" spc="0" dirty="0" smtClean="0">
                <a:ln>
                  <a:noFill/>
                </a:ln>
                <a:solidFill>
                  <a:schemeClr val="tx1"/>
                </a:solidFill>
                <a:effectLst/>
                <a:latin typeface="+mj-lt"/>
                <a:ea typeface="+mn-ea"/>
                <a:cs typeface="+mn-cs"/>
              </a:defRPr>
            </a:lvl1pPr>
            <a:lvl2pPr marL="0" indent="0" algn="l" defTabSz="913765"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045" indent="-228600" algn="l" defTabSz="913765"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200" indent="-228600" algn="l" defTabSz="913765"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245" indent="-228600" algn="l" defTabSz="913765"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a:lstStyle>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DataTemplate</a:t>
            </a:r>
            <a:r>
              <a:rPr lang="it-IT" sz="2000" b="0" dirty="0" smtClean="0">
                <a:latin typeface="Consolas" panose="020B0609020204030204" pitchFamily="49" charset="0"/>
                <a:cs typeface="Consolas" panose="020B0609020204030204" pitchFamily="49" charset="0"/>
              </a:rPr>
              <a:t> /&gt;</a:t>
            </a:r>
            <a:endParaRPr lang="it-IT" sz="2000" b="0" dirty="0" smtClean="0">
              <a:latin typeface="Consolas" panose="020B0609020204030204" pitchFamily="49" charset="0"/>
              <a:cs typeface="Consolas" panose="020B0609020204030204" pitchFamily="49" charset="0"/>
            </a:endParaRP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ItemsPanelTemplate</a:t>
            </a:r>
            <a:r>
              <a:rPr lang="it-IT" sz="2000" b="0" dirty="0" smtClean="0">
                <a:latin typeface="Consolas" panose="020B0609020204030204" pitchFamily="49" charset="0"/>
                <a:cs typeface="Consolas" panose="020B0609020204030204" pitchFamily="49" charset="0"/>
              </a:rPr>
              <a:t> </a:t>
            </a:r>
            <a:r>
              <a:rPr lang="it-IT" sz="2000" b="0" dirty="0">
                <a:latin typeface="Consolas" panose="020B0609020204030204" pitchFamily="49" charset="0"/>
                <a:cs typeface="Consolas" panose="020B0609020204030204" pitchFamily="49" charset="0"/>
              </a:rPr>
              <a:t>/&gt;</a:t>
            </a:r>
            <a:endParaRPr lang="it-IT" sz="2000" b="0" dirty="0">
              <a:latin typeface="Consolas" panose="020B0609020204030204" pitchFamily="49" charset="0"/>
              <a:cs typeface="Consolas" panose="020B0609020204030204" pitchFamily="49" charset="0"/>
            </a:endParaRPr>
          </a:p>
          <a:p>
            <a:pPr>
              <a:lnSpc>
                <a:spcPct val="100000"/>
              </a:lnSpc>
            </a:pPr>
            <a:r>
              <a:rPr lang="it-IT" sz="2000" b="0" dirty="0">
                <a:latin typeface="Consolas" panose="020B0609020204030204" pitchFamily="49" charset="0"/>
                <a:cs typeface="Consolas" panose="020B0609020204030204" pitchFamily="49" charset="0"/>
              </a:rPr>
              <a:t>&lt;</a:t>
            </a:r>
            <a:r>
              <a:rPr lang="it-IT" sz="2000" b="0" dirty="0">
                <a:solidFill>
                  <a:schemeClr val="accent1"/>
                </a:solidFill>
                <a:latin typeface="Consolas" panose="020B0609020204030204" pitchFamily="49" charset="0"/>
                <a:cs typeface="Consolas" panose="020B0609020204030204" pitchFamily="49" charset="0"/>
              </a:rPr>
              <a:t>ControlTemplate</a:t>
            </a:r>
            <a:r>
              <a:rPr lang="it-IT" sz="2000" b="0" dirty="0">
                <a:latin typeface="Consolas" panose="020B0609020204030204" pitchFamily="49" charset="0"/>
                <a:cs typeface="Consolas" panose="020B0609020204030204" pitchFamily="49" charset="0"/>
              </a:rPr>
              <a:t> /&gt;</a:t>
            </a:r>
            <a:endParaRPr lang="it-IT" sz="2000" b="0" dirty="0">
              <a:latin typeface="Consolas" panose="020B0609020204030204" pitchFamily="49" charset="0"/>
              <a:cs typeface="Consolas" panose="020B0609020204030204" pitchFamily="49" charset="0"/>
            </a:endParaRP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ContentPresenter</a:t>
            </a:r>
            <a:r>
              <a:rPr lang="it-IT" sz="2000" b="0" dirty="0" smtClean="0">
                <a:latin typeface="Consolas" panose="020B0609020204030204" pitchFamily="49" charset="0"/>
                <a:cs typeface="Consolas" panose="020B0609020204030204" pitchFamily="49" charset="0"/>
              </a:rPr>
              <a:t> /&gt;</a:t>
            </a:r>
            <a:endParaRPr lang="it-IT" sz="2000" b="0" dirty="0" smtClean="0">
              <a:latin typeface="Consolas" panose="020B0609020204030204" pitchFamily="49" charset="0"/>
              <a:cs typeface="Consolas" panose="020B0609020204030204" pitchFamily="49" charset="0"/>
            </a:endParaRP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ItemsPresenter</a:t>
            </a:r>
            <a:r>
              <a:rPr lang="it-IT" sz="2000" b="0" dirty="0" smtClean="0">
                <a:latin typeface="Consolas" panose="020B0609020204030204" pitchFamily="49" charset="0"/>
                <a:cs typeface="Consolas" panose="020B0609020204030204" pitchFamily="49" charset="0"/>
              </a:rPr>
              <a:t> /&gt;</a:t>
            </a:r>
            <a:endParaRPr lang="it-IT" sz="2000" b="0" dirty="0" smtClean="0">
              <a:latin typeface="Consolas" panose="020B0609020204030204" pitchFamily="49" charset="0"/>
              <a:cs typeface="Consolas" panose="020B0609020204030204" pitchFamily="49" charset="0"/>
            </a:endParaRP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ContentControl</a:t>
            </a:r>
            <a:r>
              <a:rPr lang="it-IT" sz="2000" b="0" dirty="0" smtClean="0">
                <a:latin typeface="Consolas" panose="020B0609020204030204" pitchFamily="49" charset="0"/>
                <a:cs typeface="Consolas" panose="020B0609020204030204" pitchFamily="49" charset="0"/>
              </a:rPr>
              <a:t> /&gt;</a:t>
            </a:r>
            <a:endParaRPr lang="it-IT" sz="2000" b="0" dirty="0" smtClean="0">
              <a:latin typeface="Consolas" panose="020B0609020204030204" pitchFamily="49" charset="0"/>
              <a:cs typeface="Consolas" panose="020B0609020204030204" pitchFamily="49" charset="0"/>
            </a:endParaRPr>
          </a:p>
          <a:p>
            <a:pPr>
              <a:lnSpc>
                <a:spcPct val="100000"/>
              </a:lnSpc>
            </a:pPr>
            <a:endParaRPr lang="it-IT" sz="2000" b="0" dirty="0">
              <a:latin typeface="Consolas" panose="020B0609020204030204" pitchFamily="49" charset="0"/>
              <a:cs typeface="Consolas" panose="020B0609020204030204" pitchFamily="49" charset="0"/>
            </a:endParaRPr>
          </a:p>
        </p:txBody>
      </p:sp>
      <p:sp>
        <p:nvSpPr>
          <p:cNvPr id="7" name="Rectangle 6"/>
          <p:cNvSpPr/>
          <p:nvPr/>
        </p:nvSpPr>
        <p:spPr bwMode="auto">
          <a:xfrm>
            <a:off x="6769769" y="1068860"/>
            <a:ext cx="5326751" cy="3742726"/>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3765"/>
            <a:endParaRPr lang="en-US" sz="78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View Syntax</a:t>
            </a:r>
            <a:endParaRPr lang="en-US" dirty="0"/>
          </a:p>
        </p:txBody>
      </p:sp>
      <p:pic>
        <p:nvPicPr>
          <p:cNvPr id="7" name="Content Placeholder 6"/>
          <p:cNvPicPr>
            <a:picLocks noGrp="1" noChangeAspect="1"/>
          </p:cNvPicPr>
          <p:nvPr>
            <p:ph sz="quarter" idx="4294967295"/>
          </p:nvPr>
        </p:nvPicPr>
        <p:blipFill>
          <a:blip r:embed="rId1"/>
          <a:stretch>
            <a:fillRect/>
          </a:stretch>
        </p:blipFill>
        <p:spPr>
          <a:xfrm>
            <a:off x="269240" y="1187226"/>
            <a:ext cx="9009063" cy="4857750"/>
          </a:xfrm>
          <a:prstGeom prst="rect">
            <a:avLst/>
          </a:prstGeom>
        </p:spPr>
      </p:pic>
      <p:pic>
        <p:nvPicPr>
          <p:cNvPr id="8" name="Picture 7"/>
          <p:cNvPicPr>
            <a:picLocks noChangeAspect="1"/>
          </p:cNvPicPr>
          <p:nvPr/>
        </p:nvPicPr>
        <p:blipFill>
          <a:blip r:embed="rId2"/>
          <a:stretch>
            <a:fillRect/>
          </a:stretch>
        </p:blipFill>
        <p:spPr>
          <a:xfrm>
            <a:off x="7760571" y="4532066"/>
            <a:ext cx="4143375" cy="2019300"/>
          </a:xfrm>
          <a:prstGeom prst="rect">
            <a:avLst/>
          </a:prstGeom>
        </p:spPr>
      </p:pic>
      <p:sp>
        <p:nvSpPr>
          <p:cNvPr id="5" name="Rectangle 4"/>
          <p:cNvSpPr/>
          <p:nvPr/>
        </p:nvSpPr>
        <p:spPr bwMode="auto">
          <a:xfrm>
            <a:off x="1223665" y="2308423"/>
            <a:ext cx="8054638" cy="314844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3765"/>
            <a:endParaRPr lang="en-US" sz="78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View Syntax</a:t>
            </a:r>
            <a:endParaRPr lang="en-US" dirty="0"/>
          </a:p>
        </p:txBody>
      </p:sp>
      <p:pic>
        <p:nvPicPr>
          <p:cNvPr id="6" name="Content Placeholder 5"/>
          <p:cNvPicPr>
            <a:picLocks noGrp="1" noChangeAspect="1"/>
          </p:cNvPicPr>
          <p:nvPr>
            <p:ph sz="quarter" idx="4294967295"/>
          </p:nvPr>
        </p:nvPicPr>
        <p:blipFill>
          <a:blip r:embed="rId1"/>
          <a:stretch>
            <a:fillRect/>
          </a:stretch>
        </p:blipFill>
        <p:spPr>
          <a:xfrm>
            <a:off x="269240" y="1189176"/>
            <a:ext cx="8404225" cy="5591175"/>
          </a:xfrm>
          <a:prstGeom prst="rect">
            <a:avLst/>
          </a:prstGeom>
        </p:spPr>
      </p:pic>
      <p:pic>
        <p:nvPicPr>
          <p:cNvPr id="7" name="Picture 6"/>
          <p:cNvPicPr>
            <a:picLocks noChangeAspect="1"/>
          </p:cNvPicPr>
          <p:nvPr/>
        </p:nvPicPr>
        <p:blipFill>
          <a:blip r:embed="rId2"/>
          <a:stretch>
            <a:fillRect/>
          </a:stretch>
        </p:blipFill>
        <p:spPr>
          <a:xfrm>
            <a:off x="10328856" y="2126297"/>
            <a:ext cx="1575090" cy="4585544"/>
          </a:xfrm>
          <a:prstGeom prst="rect">
            <a:avLst/>
          </a:prstGeom>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 View Syntax</a:t>
            </a:r>
            <a:endParaRPr lang="en-US" dirty="0"/>
          </a:p>
        </p:txBody>
      </p:sp>
      <p:pic>
        <p:nvPicPr>
          <p:cNvPr id="5" name="Content Placeholder 4"/>
          <p:cNvPicPr>
            <a:picLocks noGrp="1" noChangeAspect="1"/>
          </p:cNvPicPr>
          <p:nvPr>
            <p:ph sz="quarter" idx="4294967295"/>
          </p:nvPr>
        </p:nvPicPr>
        <p:blipFill>
          <a:blip r:embed="rId1"/>
          <a:stretch>
            <a:fillRect/>
          </a:stretch>
        </p:blipFill>
        <p:spPr>
          <a:xfrm>
            <a:off x="269240" y="1189176"/>
            <a:ext cx="9809163" cy="4811713"/>
          </a:xfrm>
          <a:prstGeom prst="rect">
            <a:avLst/>
          </a:prstGeom>
        </p:spPr>
      </p:pic>
      <p:pic>
        <p:nvPicPr>
          <p:cNvPr id="6" name="Picture 5"/>
          <p:cNvPicPr>
            <a:picLocks noChangeAspect="1"/>
          </p:cNvPicPr>
          <p:nvPr/>
        </p:nvPicPr>
        <p:blipFill>
          <a:blip r:embed="rId2"/>
          <a:stretch>
            <a:fillRect/>
          </a:stretch>
        </p:blipFill>
        <p:spPr>
          <a:xfrm>
            <a:off x="7698782" y="4322802"/>
            <a:ext cx="4493218" cy="2535198"/>
          </a:xfrm>
          <a:prstGeom prst="rect">
            <a:avLst/>
          </a:prstGeom>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Hub Syntax</a:t>
            </a:r>
            <a:endParaRPr lang="en-US" dirty="0"/>
          </a:p>
        </p:txBody>
      </p:sp>
      <p:pic>
        <p:nvPicPr>
          <p:cNvPr id="14" name="Content Placeholder 13"/>
          <p:cNvPicPr>
            <a:picLocks noGrp="1" noChangeAspect="1"/>
          </p:cNvPicPr>
          <p:nvPr>
            <p:ph sz="quarter" idx="4294967295"/>
          </p:nvPr>
        </p:nvPicPr>
        <p:blipFill>
          <a:blip r:embed="rId1"/>
          <a:stretch>
            <a:fillRect/>
          </a:stretch>
        </p:blipFill>
        <p:spPr>
          <a:xfrm>
            <a:off x="269239" y="1189176"/>
            <a:ext cx="9550400" cy="5684838"/>
          </a:xfrm>
          <a:prstGeom prst="rect">
            <a:avLst/>
          </a:prstGeom>
        </p:spPr>
      </p:pic>
      <p:pic>
        <p:nvPicPr>
          <p:cNvPr id="9" name="Picture 8"/>
          <p:cNvPicPr>
            <a:picLocks noChangeAspect="1"/>
          </p:cNvPicPr>
          <p:nvPr/>
        </p:nvPicPr>
        <p:blipFill>
          <a:blip r:embed="rId2"/>
          <a:stretch>
            <a:fillRect/>
          </a:stretch>
        </p:blipFill>
        <p:spPr>
          <a:xfrm>
            <a:off x="6929247" y="3721994"/>
            <a:ext cx="4974700" cy="2788736"/>
          </a:xfrm>
          <a:prstGeom prst="rect">
            <a:avLst/>
          </a:prstGeom>
        </p:spPr>
      </p:pic>
      <p:sp>
        <p:nvSpPr>
          <p:cNvPr id="5" name="Rectangle 4"/>
          <p:cNvSpPr/>
          <p:nvPr/>
        </p:nvSpPr>
        <p:spPr bwMode="auto">
          <a:xfrm>
            <a:off x="471134" y="1332564"/>
            <a:ext cx="9146610" cy="1694841"/>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3765"/>
            <a:endParaRPr lang="en-US" sz="78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Adaptive controls</a:t>
            </a:r>
            <a:endParaRPr lang="en-US" dirty="0"/>
          </a:p>
        </p:txBody>
      </p:sp>
      <p:pic>
        <p:nvPicPr>
          <p:cNvPr id="8" name="mobile_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8437399" y="1526647"/>
            <a:ext cx="2691551" cy="4249817"/>
          </a:xfrm>
          <a:prstGeom prst="rect">
            <a:avLst/>
          </a:prstGeom>
        </p:spPr>
      </p:pic>
      <p:pic>
        <p:nvPicPr>
          <p:cNvPr id="9" name="BottomBar">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rotWithShape="1">
          <a:blip r:embed="rId6"/>
          <a:srcRect l="46846" t="41661" r="-46846" b="-41661"/>
          <a:stretch>
            <a:fillRect/>
          </a:stretch>
        </p:blipFill>
        <p:spPr>
          <a:xfrm>
            <a:off x="973808" y="1517777"/>
            <a:ext cx="12996192" cy="73067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5" fill="hold"/>
                                        <p:tgtEl>
                                          <p:spTgt spid="8"/>
                                        </p:tgtEl>
                                      </p:cBhvr>
                                    </p:cmd>
                                  </p:childTnLst>
                                </p:cTn>
                              </p:par>
                            </p:childTnLst>
                          </p:cTn>
                        </p:par>
                        <p:par>
                          <p:cTn id="7" fill="hold">
                            <p:stCondLst>
                              <p:cond delay="5500"/>
                            </p:stCondLst>
                            <p:childTnLst>
                              <p:par>
                                <p:cTn id="8" presetID="1" presetClass="mediacall" presetSubtype="0" fill="hold" nodeType="afterEffect">
                                  <p:stCondLst>
                                    <p:cond delay="0"/>
                                  </p:stCondLst>
                                  <p:childTnLst>
                                    <p:cmd type="call" cmd="playFrom(0.0)">
                                      <p:cBhvr>
                                        <p:cTn id="9" dur="505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video>
              <p:cMediaNode vol="80000">
                <p:cTn id="21" repeatCount="indefinite" fill="hold" display="0">
                  <p:stCondLst>
                    <p:cond delay="indefinite"/>
                  </p:stCondLst>
                </p:cTn>
                <p:tgtEl>
                  <p:spTgt spid="9"/>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bars and commands</a:t>
            </a:r>
            <a:endParaRPr lang="en-US" dirty="0"/>
          </a:p>
        </p:txBody>
      </p:sp>
      <p:sp>
        <p:nvSpPr>
          <p:cNvPr id="5" name="Content Placeholder 4"/>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CommandBar</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AppBarButton</a:t>
            </a:r>
            <a:r>
              <a:rPr lang="en-US" sz="2400" b="0" dirty="0" smtClean="0">
                <a:latin typeface="Consolas" panose="020B0609020204030204" pitchFamily="49" charset="0"/>
                <a:cs typeface="Consolas" panose="020B0609020204030204" pitchFamily="49" charset="0"/>
              </a:rPr>
              <a:t> Label="" Icon=""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AppBarToggleButton</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AppBarSeparator</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pic>
        <p:nvPicPr>
          <p:cNvPr id="2" name="Picture 1"/>
          <p:cNvPicPr>
            <a:picLocks noChangeAspect="1"/>
          </p:cNvPicPr>
          <p:nvPr/>
        </p:nvPicPr>
        <p:blipFill rotWithShape="1">
          <a:blip r:embed="rId1" cstate="print"/>
          <a:srcRect/>
          <a:stretch>
            <a:fillRect/>
          </a:stretch>
        </p:blipFill>
        <p:spPr>
          <a:xfrm>
            <a:off x="7396809" y="1053296"/>
            <a:ext cx="4795190" cy="5804704"/>
          </a:xfrm>
          <a:prstGeom prst="rect">
            <a:avLst/>
          </a:prstGeom>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Flyout</a:t>
            </a:r>
            <a:r>
              <a:rPr lang="en-US" dirty="0" smtClean="0"/>
              <a:t>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Popup</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IsOpen</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ContentDialog</a:t>
            </a:r>
            <a:r>
              <a:rPr lang="en-US" sz="2400" b="0" dirty="0" smtClean="0">
                <a:latin typeface="Consolas" panose="020B0609020204030204" pitchFamily="49" charset="0"/>
                <a:cs typeface="Consolas" panose="020B0609020204030204" pitchFamily="49" charset="0"/>
              </a:rPr>
              <a:t> Title="" Content=""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Flyout</a:t>
            </a:r>
            <a:r>
              <a:rPr lang="en-US" sz="2400" b="0" dirty="0" smtClean="0">
                <a:latin typeface="Consolas" panose="020B0609020204030204" pitchFamily="49" charset="0"/>
                <a:cs typeface="Consolas" panose="020B0609020204030204" pitchFamily="49" charset="0"/>
              </a:rPr>
              <a:t> Placement=""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MenuFlyout</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ToolTip</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pic>
        <p:nvPicPr>
          <p:cNvPr id="3" name="Picture 2"/>
          <p:cNvPicPr>
            <a:picLocks noChangeAspect="1"/>
          </p:cNvPicPr>
          <p:nvPr/>
        </p:nvPicPr>
        <p:blipFill rotWithShape="1">
          <a:blip r:embed="rId1" cstate="print"/>
          <a:srcRect/>
          <a:stretch>
            <a:fillRect/>
          </a:stretch>
        </p:blipFill>
        <p:spPr>
          <a:xfrm>
            <a:off x="7268463" y="1053296"/>
            <a:ext cx="4923535" cy="5804704"/>
          </a:xfrm>
          <a:prstGeom prst="rect">
            <a:avLst/>
          </a:prstGeom>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ContentDialog</a:t>
            </a:r>
            <a:endParaRPr lang="en-US" dirty="0"/>
          </a:p>
        </p:txBody>
      </p:sp>
      <p:sp>
        <p:nvSpPr>
          <p:cNvPr id="8" name="Text Placeholder 7"/>
          <p:cNvSpPr>
            <a:spLocks noGrp="1"/>
          </p:cNvSpPr>
          <p:nvPr>
            <p:ph type="body" sz="quarter" idx="10"/>
          </p:nvPr>
        </p:nvSpPr>
        <p:spPr/>
        <p:txBody>
          <a:bodyPr/>
          <a:lstStyle/>
          <a:p>
            <a:pPr marL="0" indent="0">
              <a:buNone/>
            </a:pPr>
            <a:r>
              <a:rPr lang="en-US" dirty="0"/>
              <a:t>A custom message box to place arbitrary content</a:t>
            </a:r>
            <a:endParaRPr lang="en-US" dirty="0"/>
          </a:p>
          <a:p>
            <a:pPr marL="0" indent="0">
              <a:buNone/>
            </a:pPr>
            <a:endParaRPr lang="en-US" dirty="0"/>
          </a:p>
          <a:p>
            <a:pPr marL="0" indent="0">
              <a:buNone/>
            </a:pPr>
            <a:r>
              <a:rPr lang="en-US" dirty="0"/>
              <a:t>Supports both full and partial screen</a:t>
            </a:r>
            <a:endParaRPr lang="en-US" dirty="0"/>
          </a:p>
          <a:p>
            <a:pPr marL="0" indent="0">
              <a:buNone/>
            </a:pPr>
            <a:endParaRPr lang="en-US" dirty="0"/>
          </a:p>
        </p:txBody>
      </p:sp>
      <p:sp>
        <p:nvSpPr>
          <p:cNvPr id="4" name="Text Placeholder 3"/>
          <p:cNvSpPr>
            <a:spLocks noGrp="1"/>
          </p:cNvSpPr>
          <p:nvPr>
            <p:ph type="body" sz="quarter" idx="11"/>
          </p:nvPr>
        </p:nvSpPr>
        <p:spPr/>
        <p:txBody>
          <a:bodyPr/>
          <a:lstStyle/>
          <a:p>
            <a:endParaRPr lang="en-GB"/>
          </a:p>
        </p:txBody>
      </p:sp>
      <p:pic>
        <p:nvPicPr>
          <p:cNvPr id="2" name="Picture 1"/>
          <p:cNvPicPr>
            <a:picLocks noChangeAspect="1"/>
          </p:cNvPicPr>
          <p:nvPr/>
        </p:nvPicPr>
        <p:blipFill>
          <a:blip r:embed="rId1"/>
          <a:stretch>
            <a:fillRect/>
          </a:stretch>
        </p:blipFill>
        <p:spPr>
          <a:xfrm>
            <a:off x="8880746" y="1189494"/>
            <a:ext cx="3043176" cy="5071960"/>
          </a:xfrm>
          <a:prstGeom prst="rect">
            <a:avLst/>
          </a:prstGeom>
        </p:spPr>
      </p:pic>
      <p:pic>
        <p:nvPicPr>
          <p:cNvPr id="3" name="Picture 2"/>
          <p:cNvPicPr>
            <a:picLocks noChangeAspect="1"/>
          </p:cNvPicPr>
          <p:nvPr/>
        </p:nvPicPr>
        <p:blipFill>
          <a:blip r:embed="rId2"/>
          <a:stretch>
            <a:fillRect/>
          </a:stretch>
        </p:blipFill>
        <p:spPr>
          <a:xfrm>
            <a:off x="5647789" y="1180012"/>
            <a:ext cx="3049575" cy="5082624"/>
          </a:xfrm>
          <a:prstGeom prst="rect">
            <a:avLst/>
          </a:prstGeom>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err="1" smtClean="0"/>
              <a:t>ContentDialog</a:t>
            </a:r>
            <a:r>
              <a:rPr lang="en-GB" dirty="0" smtClean="0"/>
              <a:t> in XAML</a:t>
            </a:r>
            <a:endParaRPr lang="en-GB" dirty="0"/>
          </a:p>
        </p:txBody>
      </p:sp>
      <p:sp>
        <p:nvSpPr>
          <p:cNvPr id="10" name="Text Placeholder 9"/>
          <p:cNvSpPr>
            <a:spLocks noGrp="1"/>
          </p:cNvSpPr>
          <p:nvPr>
            <p:ph type="body" sz="quarter" idx="10"/>
          </p:nvPr>
        </p:nvSpPr>
        <p:spPr>
          <a:xfrm>
            <a:off x="269241" y="1189175"/>
            <a:ext cx="5205127" cy="5187510"/>
          </a:xfrm>
        </p:spPr>
        <p:txBody>
          <a:bodyPr/>
          <a:lstStyle/>
          <a:p>
            <a:r>
              <a:rPr lang="en-GB" sz="2355" dirty="0"/>
              <a:t>Project -&gt; ‘Add New Item’ -&gt; select </a:t>
            </a:r>
            <a:r>
              <a:rPr lang="en-GB" sz="2355" b="1" dirty="0" err="1"/>
              <a:t>ContentDialog</a:t>
            </a:r>
            <a:endParaRPr lang="en-GB" sz="2355" b="1" dirty="0"/>
          </a:p>
          <a:p>
            <a:r>
              <a:rPr lang="en-GB" sz="2355" dirty="0"/>
              <a:t>Design your </a:t>
            </a:r>
            <a:r>
              <a:rPr lang="en-GB" sz="2355" dirty="0" err="1"/>
              <a:t>ContentDialog</a:t>
            </a:r>
            <a:r>
              <a:rPr lang="en-GB" sz="2355" dirty="0"/>
              <a:t> in the same way as a User Control</a:t>
            </a:r>
            <a:endParaRPr lang="en-GB" sz="2355" dirty="0"/>
          </a:p>
          <a:p>
            <a:endParaRPr lang="en-GB" sz="2355" dirty="0" smtClean="0"/>
          </a:p>
          <a:p>
            <a:r>
              <a:rPr lang="en-GB" sz="2355" dirty="0" smtClean="0"/>
              <a:t>In </a:t>
            </a:r>
            <a:r>
              <a:rPr lang="en-GB" sz="2355" dirty="0"/>
              <a:t>code, show your dialog like this:</a:t>
            </a:r>
            <a:endParaRPr lang="en-GB" sz="2355" dirty="0"/>
          </a:p>
          <a:p>
            <a:r>
              <a:rPr lang="en-US" sz="1400" dirty="0" err="1">
                <a:solidFill>
                  <a:srgbClr val="2B91AF"/>
                </a:solidFill>
                <a:latin typeface="Consolas" panose="020B0609020204030204" pitchFamily="49" charset="0"/>
                <a:ea typeface="Calibri" panose="020F0502020204030204" charset="0"/>
                <a:cs typeface="Times New Roman" panose="02020603050405020304" pitchFamily="18" charset="0"/>
              </a:rPr>
              <a:t>AboutMessage</a:t>
            </a:r>
            <a:r>
              <a:rPr lang="en-US" sz="1400" dirty="0">
                <a:solidFill>
                  <a:srgbClr val="2B91AF"/>
                </a:solidFill>
                <a:highlight>
                  <a:srgbClr val="FFFFFF"/>
                </a:highlight>
                <a:latin typeface="Consolas" panose="020B0609020204030204" pitchFamily="49" charset="0"/>
                <a:ea typeface="Calibri" panose="020F0502020204030204" charset="0"/>
                <a:cs typeface="Times New Roman" panose="02020603050405020304" pitchFamily="18" charset="0"/>
              </a:rPr>
              <a:t> </a:t>
            </a:r>
            <a:r>
              <a:rPr lang="en-US" sz="1400" dirty="0" err="1">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t>myDialog</a:t>
            </a:r>
            <a:r>
              <a:rPr lang="en-US" sz="1400" dirty="0">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t> = </a:t>
            </a:r>
            <a:br>
              <a:rPr lang="en-US" sz="1400" dirty="0">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br>
            <a:r>
              <a:rPr lang="en-US" sz="1400" dirty="0">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t>    </a:t>
            </a:r>
            <a:r>
              <a:rPr lang="en-US" sz="1400" dirty="0">
                <a:solidFill>
                  <a:srgbClr val="0000FF"/>
                </a:solidFill>
                <a:highlight>
                  <a:srgbClr val="FFFFFF"/>
                </a:highlight>
                <a:latin typeface="Consolas" panose="020B0609020204030204" pitchFamily="49" charset="0"/>
                <a:ea typeface="Calibri" panose="020F0502020204030204" charset="0"/>
                <a:cs typeface="Times New Roman" panose="02020603050405020304" pitchFamily="18" charset="0"/>
              </a:rPr>
              <a:t>new</a:t>
            </a:r>
            <a:r>
              <a:rPr lang="en-US" sz="1400" dirty="0">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t> </a:t>
            </a:r>
            <a:r>
              <a:rPr lang="en-US" sz="1400" dirty="0" err="1">
                <a:solidFill>
                  <a:srgbClr val="2B91AF"/>
                </a:solidFill>
                <a:latin typeface="Consolas" panose="020B0609020204030204" pitchFamily="49" charset="0"/>
                <a:ea typeface="Calibri" panose="020F0502020204030204" charset="0"/>
                <a:cs typeface="Times New Roman" panose="02020603050405020304" pitchFamily="18" charset="0"/>
              </a:rPr>
              <a:t>AboutMessage</a:t>
            </a:r>
            <a:r>
              <a:rPr lang="en-US" sz="1400" dirty="0">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t>();</a:t>
            </a:r>
            <a:endParaRPr lang="en-GB" sz="1800" dirty="0">
              <a:latin typeface="Calibri" panose="020F0502020204030204" charset="0"/>
              <a:ea typeface="Calibri" panose="020F0502020204030204" charset="0"/>
              <a:cs typeface="Times New Roman" panose="02020603050405020304" pitchFamily="18" charset="0"/>
            </a:endParaRPr>
          </a:p>
          <a:p>
            <a:r>
              <a:rPr lang="en-US" sz="1400" dirty="0" err="1">
                <a:solidFill>
                  <a:srgbClr val="2B91AF"/>
                </a:solidFill>
                <a:highlight>
                  <a:srgbClr val="FFFFFF"/>
                </a:highlight>
                <a:latin typeface="Consolas" panose="020B0609020204030204" pitchFamily="49" charset="0"/>
                <a:ea typeface="Calibri" panose="020F0502020204030204" charset="0"/>
                <a:cs typeface="Times New Roman" panose="02020603050405020304" pitchFamily="18" charset="0"/>
              </a:rPr>
              <a:t>ContentDialogResult</a:t>
            </a:r>
            <a:r>
              <a:rPr lang="en-US" sz="1400" dirty="0">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t> result = </a:t>
            </a:r>
            <a:br>
              <a:rPr lang="en-US" sz="1400" dirty="0">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br>
            <a:r>
              <a:rPr lang="en-US" sz="1400" dirty="0">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t>    </a:t>
            </a:r>
            <a:r>
              <a:rPr lang="en-US" sz="1400" dirty="0">
                <a:solidFill>
                  <a:srgbClr val="0000FF"/>
                </a:solidFill>
                <a:highlight>
                  <a:srgbClr val="FFFFFF"/>
                </a:highlight>
                <a:latin typeface="Consolas" panose="020B0609020204030204" pitchFamily="49" charset="0"/>
                <a:ea typeface="Calibri" panose="020F0502020204030204" charset="0"/>
                <a:cs typeface="Times New Roman" panose="02020603050405020304" pitchFamily="18" charset="0"/>
              </a:rPr>
              <a:t>await</a:t>
            </a:r>
            <a:r>
              <a:rPr lang="en-US" sz="1400" dirty="0">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t> </a:t>
            </a:r>
            <a:r>
              <a:rPr lang="en-US" sz="1400" dirty="0" err="1">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t>myDialog.ShowAsync</a:t>
            </a:r>
            <a:r>
              <a:rPr lang="en-US" sz="1400" dirty="0" smtClean="0">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rPr>
              <a:t>();</a:t>
            </a:r>
            <a:endParaRPr lang="en-US" sz="1400" dirty="0" smtClean="0">
              <a:solidFill>
                <a:srgbClr val="000000"/>
              </a:solidFill>
              <a:highlight>
                <a:srgbClr val="FFFFFF"/>
              </a:highlight>
              <a:latin typeface="Consolas" panose="020B0609020204030204" pitchFamily="49" charset="0"/>
              <a:ea typeface="Calibri" panose="020F0502020204030204" charset="0"/>
              <a:cs typeface="Times New Roman" panose="02020603050405020304" pitchFamily="18" charset="0"/>
            </a:endParaRPr>
          </a:p>
          <a:p>
            <a:pPr lvl="0">
              <a:lnSpc>
                <a:spcPct val="110000"/>
              </a:lnSpc>
              <a:spcBef>
                <a:spcPct val="20000"/>
              </a:spcBef>
              <a:buClrTx/>
              <a:defRPr/>
            </a:pPr>
            <a:r>
              <a:rPr lang="en-GB" sz="1400" dirty="0" smtClean="0">
                <a:solidFill>
                  <a:srgbClr val="0000FF"/>
                </a:solidFill>
                <a:highlight>
                  <a:srgbClr val="F2F2F2"/>
                </a:highlight>
                <a:latin typeface="Consolas" panose="020B0609020204030204" pitchFamily="49" charset="0"/>
                <a:cs typeface="Consolas" panose="020B0609020204030204" pitchFamily="49" charset="0"/>
              </a:rPr>
              <a:t>if</a:t>
            </a: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0000"/>
                </a:solidFill>
                <a:highlight>
                  <a:srgbClr val="F2F2F2"/>
                </a:highlight>
                <a:latin typeface="Consolas" panose="020B0609020204030204" pitchFamily="49" charset="0"/>
                <a:cs typeface="Consolas" panose="020B0609020204030204" pitchFamily="49" charset="0"/>
              </a:rPr>
              <a:t>(result == </a:t>
            </a:r>
            <a:r>
              <a:rPr lang="en-GB" sz="1400" dirty="0" err="1">
                <a:solidFill>
                  <a:srgbClr val="2B91AF"/>
                </a:solidFill>
                <a:highlight>
                  <a:srgbClr val="F2F2F2"/>
                </a:highlight>
                <a:latin typeface="Consolas" panose="020B0609020204030204" pitchFamily="49" charset="0"/>
                <a:cs typeface="Consolas" panose="020B0609020204030204" pitchFamily="49" charset="0"/>
              </a:rPr>
              <a:t>ContentDialogResult</a:t>
            </a:r>
            <a:r>
              <a:rPr lang="en-GB" sz="1400" dirty="0" err="1">
                <a:solidFill>
                  <a:srgbClr val="000000"/>
                </a:solidFill>
                <a:highlight>
                  <a:srgbClr val="F2F2F2"/>
                </a:highlight>
                <a:latin typeface="Consolas" panose="020B0609020204030204" pitchFamily="49" charset="0"/>
                <a:cs typeface="Consolas" panose="020B0609020204030204" pitchFamily="49" charset="0"/>
              </a:rPr>
              <a:t>.Primary</a:t>
            </a:r>
            <a:r>
              <a:rPr lang="en-GB" sz="1400" dirty="0">
                <a:solidFill>
                  <a:srgbClr val="000000"/>
                </a:solidFill>
                <a:highlight>
                  <a:srgbClr val="F2F2F2"/>
                </a:highlight>
                <a:latin typeface="Consolas" panose="020B0609020204030204" pitchFamily="49" charset="0"/>
                <a:cs typeface="Consolas" panose="020B0609020204030204" pitchFamily="49" charset="0"/>
              </a:rPr>
              <a:t>) </a:t>
            </a:r>
            <a:br>
              <a:rPr lang="en-GB" sz="1400" dirty="0" smtClean="0">
                <a:solidFill>
                  <a:srgbClr val="000000"/>
                </a:solidFill>
                <a:highlight>
                  <a:srgbClr val="F2F2F2"/>
                </a:highlight>
                <a:latin typeface="Consolas" panose="020B0609020204030204" pitchFamily="49" charset="0"/>
                <a:cs typeface="Consolas" panose="020B0609020204030204" pitchFamily="49" charset="0"/>
              </a:rPr>
            </a:b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8000"/>
                </a:solidFill>
                <a:highlight>
                  <a:srgbClr val="F2F2F2"/>
                </a:highlight>
                <a:latin typeface="Consolas" panose="020B0609020204030204" pitchFamily="49" charset="0"/>
                <a:cs typeface="Consolas" panose="020B0609020204030204" pitchFamily="49" charset="0"/>
              </a:rPr>
              <a:t>/* do some more Primary logic */</a:t>
            </a:r>
            <a:r>
              <a:rPr lang="en-GB" sz="1400" dirty="0">
                <a:solidFill>
                  <a:srgbClr val="000000"/>
                </a:solidFill>
                <a:highlight>
                  <a:srgbClr val="F2F2F2"/>
                </a:highlight>
                <a:latin typeface="Consolas" panose="020B0609020204030204" pitchFamily="49" charset="0"/>
                <a:cs typeface="Consolas" panose="020B0609020204030204" pitchFamily="49" charset="0"/>
              </a:rPr>
              <a:t> }</a:t>
            </a:r>
            <a:endParaRPr lang="en-GB" sz="1400" dirty="0">
              <a:solidFill>
                <a:srgbClr val="000000"/>
              </a:solidFill>
              <a:highlight>
                <a:srgbClr val="F2F2F2"/>
              </a:highlight>
              <a:latin typeface="Consolas" panose="020B0609020204030204" pitchFamily="49" charset="0"/>
              <a:cs typeface="Consolas" panose="020B0609020204030204" pitchFamily="49" charset="0"/>
            </a:endParaRPr>
          </a:p>
          <a:p>
            <a:pPr lvl="0">
              <a:lnSpc>
                <a:spcPct val="110000"/>
              </a:lnSpc>
              <a:spcBef>
                <a:spcPct val="20000"/>
              </a:spcBef>
              <a:buClrTx/>
              <a:defRPr/>
            </a:pPr>
            <a:r>
              <a:rPr lang="en-GB" sz="1400" dirty="0" smtClean="0">
                <a:solidFill>
                  <a:srgbClr val="0000FF"/>
                </a:solidFill>
                <a:highlight>
                  <a:srgbClr val="F2F2F2"/>
                </a:highlight>
                <a:latin typeface="Consolas" panose="020B0609020204030204" pitchFamily="49" charset="0"/>
                <a:cs typeface="Consolas" panose="020B0609020204030204" pitchFamily="49" charset="0"/>
              </a:rPr>
              <a:t>else</a:t>
            </a: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00FF"/>
                </a:solidFill>
                <a:highlight>
                  <a:srgbClr val="F2F2F2"/>
                </a:highlight>
                <a:latin typeface="Consolas" panose="020B0609020204030204" pitchFamily="49" charset="0"/>
                <a:cs typeface="Consolas" panose="020B0609020204030204" pitchFamily="49" charset="0"/>
              </a:rPr>
              <a:t>if</a:t>
            </a:r>
            <a:r>
              <a:rPr lang="en-GB" sz="1400" dirty="0">
                <a:solidFill>
                  <a:srgbClr val="000000"/>
                </a:solidFill>
                <a:highlight>
                  <a:srgbClr val="F2F2F2"/>
                </a:highlight>
                <a:latin typeface="Consolas" panose="020B0609020204030204" pitchFamily="49" charset="0"/>
                <a:cs typeface="Consolas" panose="020B0609020204030204" pitchFamily="49" charset="0"/>
              </a:rPr>
              <a:t> (result == </a:t>
            </a:r>
            <a:r>
              <a:rPr lang="en-GB" sz="1400" dirty="0" err="1">
                <a:solidFill>
                  <a:srgbClr val="2B91AF"/>
                </a:solidFill>
                <a:highlight>
                  <a:srgbClr val="F2F2F2"/>
                </a:highlight>
                <a:latin typeface="Consolas" panose="020B0609020204030204" pitchFamily="49" charset="0"/>
                <a:cs typeface="Consolas" panose="020B0609020204030204" pitchFamily="49" charset="0"/>
              </a:rPr>
              <a:t>ContentDialogResult</a:t>
            </a:r>
            <a:r>
              <a:rPr lang="en-GB" sz="1400" dirty="0" err="1">
                <a:solidFill>
                  <a:srgbClr val="000000"/>
                </a:solidFill>
                <a:highlight>
                  <a:srgbClr val="F2F2F2"/>
                </a:highlight>
                <a:latin typeface="Consolas" panose="020B0609020204030204" pitchFamily="49" charset="0"/>
                <a:cs typeface="Consolas" panose="020B0609020204030204" pitchFamily="49" charset="0"/>
              </a:rPr>
              <a:t>.Secondary</a:t>
            </a:r>
            <a:r>
              <a:rPr lang="en-GB" sz="1400" dirty="0">
                <a:solidFill>
                  <a:srgbClr val="000000"/>
                </a:solidFill>
                <a:highlight>
                  <a:srgbClr val="F2F2F2"/>
                </a:highlight>
                <a:latin typeface="Consolas" panose="020B0609020204030204" pitchFamily="49" charset="0"/>
                <a:cs typeface="Consolas" panose="020B0609020204030204" pitchFamily="49" charset="0"/>
              </a:rPr>
              <a:t>) </a:t>
            </a:r>
            <a:endParaRPr lang="en-GB" sz="1400" dirty="0" smtClean="0">
              <a:solidFill>
                <a:srgbClr val="000000"/>
              </a:solidFill>
              <a:highlight>
                <a:srgbClr val="F2F2F2"/>
              </a:highlight>
              <a:latin typeface="Consolas" panose="020B0609020204030204" pitchFamily="49" charset="0"/>
              <a:cs typeface="Consolas" panose="020B0609020204030204" pitchFamily="49" charset="0"/>
            </a:endParaRPr>
          </a:p>
          <a:p>
            <a:pPr lvl="0">
              <a:lnSpc>
                <a:spcPct val="110000"/>
              </a:lnSpc>
              <a:spcBef>
                <a:spcPct val="20000"/>
              </a:spcBef>
              <a:buClrTx/>
              <a:defRPr/>
            </a:pP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8000"/>
                </a:solidFill>
                <a:highlight>
                  <a:srgbClr val="F2F2F2"/>
                </a:highlight>
                <a:latin typeface="Consolas" panose="020B0609020204030204" pitchFamily="49" charset="0"/>
                <a:cs typeface="Consolas" panose="020B0609020204030204" pitchFamily="49" charset="0"/>
              </a:rPr>
              <a:t>/* else do Secondary logic */</a:t>
            </a:r>
            <a:r>
              <a:rPr lang="en-GB" sz="1400" dirty="0">
                <a:solidFill>
                  <a:srgbClr val="000000"/>
                </a:solidFill>
                <a:highlight>
                  <a:srgbClr val="F2F2F2"/>
                </a:highlight>
                <a:latin typeface="Consolas" panose="020B0609020204030204" pitchFamily="49" charset="0"/>
                <a:cs typeface="Consolas" panose="020B0609020204030204" pitchFamily="49" charset="0"/>
              </a:rPr>
              <a:t> }</a:t>
            </a:r>
            <a:endParaRPr lang="en-GB" sz="1400" dirty="0">
              <a:latin typeface="Consolas" panose="020B0609020204030204" pitchFamily="49" charset="0"/>
              <a:ea typeface="Calibri" panose="020F0502020204030204" charset="0"/>
              <a:cs typeface="Consolas" panose="020B0609020204030204" pitchFamily="49" charset="0"/>
            </a:endParaRPr>
          </a:p>
          <a:p>
            <a:endParaRPr lang="en-GB" sz="1960" dirty="0"/>
          </a:p>
        </p:txBody>
      </p:sp>
      <p:pic>
        <p:nvPicPr>
          <p:cNvPr id="3" name="Picture 2"/>
          <p:cNvPicPr>
            <a:picLocks noChangeAspect="1"/>
          </p:cNvPicPr>
          <p:nvPr/>
        </p:nvPicPr>
        <p:blipFill>
          <a:blip r:embed="rId1" cstate="screen"/>
          <a:stretch>
            <a:fillRect/>
          </a:stretch>
        </p:blipFill>
        <p:spPr>
          <a:xfrm>
            <a:off x="5678905" y="1315644"/>
            <a:ext cx="6246175" cy="3879820"/>
          </a:xfrm>
          <a:prstGeom prst="rect">
            <a:avLst/>
          </a:prstGeom>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err="1" smtClean="0"/>
              <a:t>Flyout</a:t>
            </a:r>
            <a:r>
              <a:rPr lang="en-US" dirty="0" smtClean="0"/>
              <a:t> controls</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Media &amp; Inking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ProgressBar</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IsIntermediate</a:t>
            </a:r>
            <a:r>
              <a:rPr lang="en-US" sz="2400" b="0" dirty="0" smtClean="0">
                <a:latin typeface="Consolas" panose="020B0609020204030204" pitchFamily="49" charset="0"/>
                <a:cs typeface="Consolas" panose="020B0609020204030204" pitchFamily="49" charset="0"/>
              </a:rPr>
              <a:t>="" /&gt;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ProgressRing</a:t>
            </a:r>
            <a:r>
              <a:rPr lang="en-US" sz="2400" b="0" dirty="0" smtClean="0">
                <a:latin typeface="Consolas" panose="020B0609020204030204" pitchFamily="49" charset="0"/>
                <a:cs typeface="Consolas" panose="020B0609020204030204" pitchFamily="49" charset="0"/>
              </a:rPr>
              <a:t> </a:t>
            </a:r>
            <a:r>
              <a:rPr lang="en-US" sz="2400" b="0" dirty="0" err="1">
                <a:latin typeface="Consolas" panose="020B0609020204030204" pitchFamily="49" charset="0"/>
                <a:cs typeface="Consolas" panose="020B0609020204030204" pitchFamily="49" charset="0"/>
              </a:rPr>
              <a:t>IsActive</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endParaRPr lang="en-US" sz="2400" b="0" dirty="0" smtClean="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Image</a:t>
            </a:r>
            <a:r>
              <a:rPr lang="en-US" sz="2400" b="0" dirty="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InkCanvas</a:t>
            </a:r>
            <a:r>
              <a:rPr lang="en-US" sz="2400" b="0" dirty="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MediaElement</a:t>
            </a:r>
            <a:r>
              <a:rPr lang="en-US" sz="2400" b="0" dirty="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CaptureElement</a:t>
            </a:r>
            <a:r>
              <a:rPr lang="en-US" sz="2400" b="0" dirty="0" smtClean="0">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/&gt;</a:t>
            </a:r>
            <a:endParaRPr lang="en-US" sz="2400" b="0" dirty="0">
              <a:latin typeface="Consolas" panose="020B0609020204030204" pitchFamily="49" charset="0"/>
              <a:cs typeface="Consolas" panose="020B0609020204030204" pitchFamily="49" charset="0"/>
            </a:endParaRPr>
          </a:p>
          <a:p>
            <a:pPr>
              <a:lnSpc>
                <a:spcPct val="100000"/>
              </a:lnSpc>
            </a:pPr>
            <a:endParaRPr lang="en-US" sz="2000" b="0" dirty="0">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rotWithShape="1">
          <a:blip r:embed="rId1" cstate="print"/>
          <a:srcRect/>
          <a:stretch>
            <a:fillRect/>
          </a:stretch>
        </p:blipFill>
        <p:spPr>
          <a:xfrm>
            <a:off x="8947230" y="1053296"/>
            <a:ext cx="3244769" cy="5803142"/>
          </a:xfrm>
          <a:prstGeom prst="rect">
            <a:avLst/>
          </a:prstGeom>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Resources and Styles</a:t>
            </a:r>
            <a:endParaRPr lang="en-GB"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 XAML resource?</a:t>
            </a:r>
            <a:endParaRPr lang="en-US" dirty="0"/>
          </a:p>
        </p:txBody>
      </p:sp>
      <p:sp>
        <p:nvSpPr>
          <p:cNvPr id="4" name="Content Placeholder 3"/>
          <p:cNvSpPr>
            <a:spLocks noGrp="1"/>
          </p:cNvSpPr>
          <p:nvPr>
            <p:ph type="body" sz="quarter" idx="10"/>
          </p:nvPr>
        </p:nvSpPr>
        <p:spPr/>
        <p:txBody>
          <a:bodyPr/>
          <a:lstStyle/>
          <a:p>
            <a:r>
              <a:rPr lang="en-US" dirty="0" smtClean="0"/>
              <a:t>System resources</a:t>
            </a:r>
            <a:endParaRPr lang="en-US" dirty="0" smtClean="0"/>
          </a:p>
          <a:p>
            <a:pPr lvl="1"/>
            <a:r>
              <a:rPr lang="en-US" dirty="0" err="1" smtClean="0"/>
              <a:t>ThemeResources</a:t>
            </a:r>
            <a:endParaRPr lang="en-US" dirty="0" smtClean="0"/>
          </a:p>
          <a:p>
            <a:r>
              <a:rPr lang="en-US" dirty="0" smtClean="0"/>
              <a:t>Custom resources</a:t>
            </a:r>
            <a:endParaRPr lang="en-US" dirty="0" smtClean="0"/>
          </a:p>
          <a:p>
            <a:pPr lvl="1"/>
            <a:r>
              <a:rPr lang="en-US" dirty="0" smtClean="0"/>
              <a:t>Values (like font size)</a:t>
            </a:r>
            <a:endParaRPr lang="en-US" dirty="0" smtClean="0"/>
          </a:p>
          <a:p>
            <a:pPr lvl="1"/>
            <a:r>
              <a:rPr lang="en-US" dirty="0" smtClean="0"/>
              <a:t>Objects (like color brushes)</a:t>
            </a:r>
            <a:endParaRPr lang="en-US" dirty="0" smtClean="0"/>
          </a:p>
          <a:p>
            <a:r>
              <a:rPr lang="en-US" dirty="0" smtClean="0"/>
              <a:t>Control styles</a:t>
            </a:r>
            <a:endParaRPr lang="en-US" dirty="0" smtClean="0"/>
          </a:p>
          <a:p>
            <a:pPr lvl="1"/>
            <a:r>
              <a:rPr lang="en-US" dirty="0" err="1" smtClean="0"/>
              <a:t>BasedOn</a:t>
            </a:r>
            <a:endParaRPr lang="en-US" dirty="0" smtClean="0"/>
          </a:p>
          <a:p>
            <a:r>
              <a:rPr lang="en-US" dirty="0" smtClean="0"/>
              <a:t>Templates</a:t>
            </a:r>
            <a:endParaRPr lang="en-US" dirty="0" smtClean="0"/>
          </a:p>
          <a:p>
            <a:pPr lvl="1"/>
            <a:r>
              <a:rPr lang="en-US" dirty="0" smtClean="0"/>
              <a:t>Control templates</a:t>
            </a:r>
            <a:endParaRPr lang="en-US" dirty="0" smtClean="0"/>
          </a:p>
          <a:p>
            <a:pPr lvl="1"/>
            <a:r>
              <a:rPr lang="en-US" dirty="0" smtClean="0"/>
              <a:t>Data templates</a:t>
            </a:r>
            <a:endParaRPr lang="en-US" dirty="0" smtClean="0"/>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200400" y="1866900"/>
            <a:ext cx="5791200" cy="312420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smtClean="0"/>
              <a:t>Resource Scope</a:t>
            </a:r>
            <a:endParaRPr lang="en-US" dirty="0"/>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Style Resources for </a:t>
            </a:r>
            <a:r>
              <a:rPr lang="en-GB" dirty="0" err="1" smtClean="0"/>
              <a:t>TextBlock</a:t>
            </a:r>
            <a:endParaRPr lang="en-GB" dirty="0"/>
          </a:p>
        </p:txBody>
      </p:sp>
      <p:sp>
        <p:nvSpPr>
          <p:cNvPr id="9" name="Text Placeholder 8"/>
          <p:cNvSpPr>
            <a:spLocks noGrp="1"/>
          </p:cNvSpPr>
          <p:nvPr>
            <p:ph type="body" sz="quarter" idx="10"/>
          </p:nvPr>
        </p:nvSpPr>
        <p:spPr>
          <a:xfrm>
            <a:off x="269241" y="1189175"/>
            <a:ext cx="5818738" cy="4324261"/>
          </a:xfrm>
        </p:spPr>
        <p:txBody>
          <a:bodyPr/>
          <a:lstStyle/>
          <a:p>
            <a:r>
              <a:rPr lang="en-GB" dirty="0" smtClean="0"/>
              <a:t>A limited set of Style resources are supplied in the SDK</a:t>
            </a:r>
            <a:endParaRPr lang="en-GB" dirty="0" smtClean="0"/>
          </a:p>
          <a:p>
            <a:pPr lvl="1"/>
            <a:r>
              <a:rPr lang="en-GB" dirty="0" smtClean="0"/>
              <a:t>Suitable for common text display scenarios</a:t>
            </a:r>
            <a:endParaRPr lang="en-GB" dirty="0" smtClean="0"/>
          </a:p>
          <a:p>
            <a:r>
              <a:rPr lang="en-GB" dirty="0" smtClean="0"/>
              <a:t>Use F12 to examine style definition</a:t>
            </a:r>
            <a:endParaRPr lang="en-GB" dirty="0" smtClean="0"/>
          </a:p>
          <a:p>
            <a:r>
              <a:rPr lang="en-GB" dirty="0" smtClean="0"/>
              <a:t>You can create your own styles</a:t>
            </a:r>
            <a:endParaRPr lang="en-GB" dirty="0" smtClean="0"/>
          </a:p>
          <a:p>
            <a:pPr lvl="1"/>
            <a:r>
              <a:rPr lang="en-GB" dirty="0" smtClean="0"/>
              <a:t>Use </a:t>
            </a:r>
            <a:r>
              <a:rPr lang="en-GB" b="1" dirty="0" err="1" smtClean="0"/>
              <a:t>BasedOn</a:t>
            </a:r>
            <a:r>
              <a:rPr lang="en-GB" dirty="0" smtClean="0"/>
              <a:t> to base on a supplied style</a:t>
            </a:r>
            <a:endParaRPr lang="en-GB" dirty="0" smtClean="0"/>
          </a:p>
          <a:p>
            <a:pPr lvl="1"/>
            <a:r>
              <a:rPr lang="en-GB" dirty="0" smtClean="0"/>
              <a:t>Set your own Property Values</a:t>
            </a:r>
            <a:endParaRPr lang="en-GB" dirty="0" smtClean="0"/>
          </a:p>
          <a:p>
            <a:pPr lvl="1"/>
            <a:r>
              <a:rPr lang="en-GB" dirty="0" smtClean="0"/>
              <a:t>Define in </a:t>
            </a:r>
            <a:r>
              <a:rPr lang="en-GB" dirty="0" err="1" smtClean="0"/>
              <a:t>App.xaml</a:t>
            </a:r>
            <a:r>
              <a:rPr lang="en-GB" dirty="0" smtClean="0"/>
              <a:t> or in the Page resources</a:t>
            </a:r>
            <a:endParaRPr lang="en-GB" dirty="0" smtClean="0"/>
          </a:p>
          <a:p>
            <a:pPr lvl="1"/>
            <a:r>
              <a:rPr lang="en-GB" dirty="0"/>
              <a:t> </a:t>
            </a:r>
            <a:endParaRPr lang="en-GB" dirty="0" smtClean="0"/>
          </a:p>
        </p:txBody>
      </p:sp>
      <p:pic>
        <p:nvPicPr>
          <p:cNvPr id="5" name="Picture 4"/>
          <p:cNvPicPr>
            <a:picLocks noChangeAspect="1"/>
          </p:cNvPicPr>
          <p:nvPr/>
        </p:nvPicPr>
        <p:blipFill>
          <a:blip r:embed="rId1" cstate="screen"/>
          <a:stretch>
            <a:fillRect/>
          </a:stretch>
        </p:blipFill>
        <p:spPr>
          <a:xfrm>
            <a:off x="6726297" y="1288416"/>
            <a:ext cx="4908240" cy="4688972"/>
          </a:xfrm>
          <a:prstGeom prst="rect">
            <a:avLst/>
          </a:prstGeom>
        </p:spPr>
      </p:pic>
      <p:pic>
        <p:nvPicPr>
          <p:cNvPr id="6" name="Picture 5"/>
          <p:cNvPicPr>
            <a:picLocks noChangeAspect="1"/>
          </p:cNvPicPr>
          <p:nvPr/>
        </p:nvPicPr>
        <p:blipFill>
          <a:blip r:embed="rId2" cstate="screen"/>
          <a:stretch>
            <a:fillRect/>
          </a:stretch>
        </p:blipFill>
        <p:spPr>
          <a:xfrm>
            <a:off x="4412992" y="5778917"/>
            <a:ext cx="7351778" cy="89860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intelligence</a:t>
            </a:r>
            <a:endParaRPr lang="en-US" dirty="0"/>
          </a:p>
        </p:txBody>
      </p:sp>
      <p:sp>
        <p:nvSpPr>
          <p:cNvPr id="5" name="Text Placeholder 4"/>
          <p:cNvSpPr>
            <a:spLocks noGrp="1"/>
          </p:cNvSpPr>
          <p:nvPr>
            <p:ph type="body" sz="quarter" idx="10"/>
          </p:nvPr>
        </p:nvSpPr>
        <p:spPr>
          <a:xfrm>
            <a:off x="269239" y="1189177"/>
            <a:ext cx="11653523" cy="727700"/>
          </a:xfrm>
        </p:spPr>
        <p:txBody>
          <a:bodyPr/>
          <a:lstStyle/>
          <a:p>
            <a:r>
              <a:rPr lang="en-GB" dirty="0" smtClean="0"/>
              <a:t> </a:t>
            </a:r>
            <a:endParaRPr lang="en-GB" dirty="0"/>
          </a:p>
        </p:txBody>
      </p:sp>
      <p:graphicFrame>
        <p:nvGraphicFramePr>
          <p:cNvPr id="6" name="Object 5"/>
          <p:cNvGraphicFramePr>
            <a:graphicFrameLocks noChangeAspect="1"/>
          </p:cNvGraphicFramePr>
          <p:nvPr/>
        </p:nvGraphicFramePr>
        <p:xfrm>
          <a:off x="1038750" y="1862105"/>
          <a:ext cx="1761299" cy="2253302"/>
        </p:xfrm>
        <a:graphic>
          <a:graphicData uri="http://schemas.openxmlformats.org/presentationml/2006/ole">
            <mc:AlternateContent xmlns:mc="http://schemas.openxmlformats.org/markup-compatibility/2006">
              <mc:Choice xmlns:v="urn:schemas-microsoft-com:vml" Requires="v">
                <p:oleObj spid="_x0000_s1066" name="Image" r:id="rId1" imgW="1295400" imgH="1657350" progId="Photoshop.Image.15">
                  <p:embed/>
                </p:oleObj>
              </mc:Choice>
              <mc:Fallback>
                <p:oleObj name="Image" r:id="rId1" imgW="1295400" imgH="1657350" progId="Photoshop.Image.15">
                  <p:embed/>
                  <p:pic>
                    <p:nvPicPr>
                      <p:cNvPr id="0" name="Object 5"/>
                      <p:cNvPicPr/>
                      <p:nvPr/>
                    </p:nvPicPr>
                    <p:blipFill>
                      <a:blip r:embed="rId2"/>
                      <a:stretch>
                        <a:fillRect/>
                      </a:stretch>
                    </p:blipFill>
                    <p:spPr>
                      <a:xfrm>
                        <a:off x="1038750" y="1862105"/>
                        <a:ext cx="1761299" cy="2253302"/>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3284378" y="1862105"/>
          <a:ext cx="1761584" cy="3030961"/>
        </p:xfrm>
        <a:graphic>
          <a:graphicData uri="http://schemas.openxmlformats.org/presentationml/2006/ole">
            <mc:AlternateContent xmlns:mc="http://schemas.openxmlformats.org/markup-compatibility/2006">
              <mc:Choice xmlns:v="urn:schemas-microsoft-com:vml" Requires="v">
                <p:oleObj spid="_x0000_s1067" name="Image" r:id="rId3" imgW="1295400" imgH="2228850" progId="Photoshop.Image.15">
                  <p:embed/>
                </p:oleObj>
              </mc:Choice>
              <mc:Fallback>
                <p:oleObj name="Image" r:id="rId3" imgW="1295400" imgH="2228850" progId="Photoshop.Image.15">
                  <p:embed/>
                  <p:pic>
                    <p:nvPicPr>
                      <p:cNvPr id="0" name="Object 6"/>
                      <p:cNvPicPr/>
                      <p:nvPr/>
                    </p:nvPicPr>
                    <p:blipFill>
                      <a:blip r:embed="rId4"/>
                      <a:stretch>
                        <a:fillRect/>
                      </a:stretch>
                    </p:blipFill>
                    <p:spPr>
                      <a:xfrm>
                        <a:off x="3284378" y="1862105"/>
                        <a:ext cx="1761584" cy="3030961"/>
                      </a:xfrm>
                      <a:prstGeom prst="rect">
                        <a:avLst/>
                      </a:prstGeom>
                    </p:spPr>
                  </p:pic>
                </p:oleObj>
              </mc:Fallback>
            </mc:AlternateContent>
          </a:graphicData>
        </a:graphic>
      </p:graphicFrame>
      <p:pic>
        <p:nvPicPr>
          <p:cNvPr id="8" name="Picture 7"/>
          <p:cNvPicPr>
            <a:picLocks noChangeAspect="1"/>
          </p:cNvPicPr>
          <p:nvPr/>
        </p:nvPicPr>
        <p:blipFill>
          <a:blip r:embed="rId5" cstate="screen"/>
          <a:stretch>
            <a:fillRect/>
          </a:stretch>
        </p:blipFill>
        <p:spPr>
          <a:xfrm>
            <a:off x="899654" y="1869033"/>
            <a:ext cx="551163" cy="440930"/>
          </a:xfrm>
          <a:prstGeom prst="rect">
            <a:avLst/>
          </a:prstGeom>
        </p:spPr>
      </p:pic>
      <p:pic>
        <p:nvPicPr>
          <p:cNvPr id="9" name="Picture 8"/>
          <p:cNvPicPr>
            <a:picLocks noChangeAspect="1"/>
          </p:cNvPicPr>
          <p:nvPr/>
        </p:nvPicPr>
        <p:blipFill>
          <a:blip r:embed="rId6" cstate="screen"/>
          <a:stretch>
            <a:fillRect/>
          </a:stretch>
        </p:blipFill>
        <p:spPr>
          <a:xfrm rot="2044634">
            <a:off x="2661130" y="1586073"/>
            <a:ext cx="698817" cy="552065"/>
          </a:xfrm>
          <a:prstGeom prst="rect">
            <a:avLst/>
          </a:prstGeom>
        </p:spPr>
      </p:pic>
      <p:grpSp>
        <p:nvGrpSpPr>
          <p:cNvPr id="4" name="Group 3"/>
          <p:cNvGrpSpPr/>
          <p:nvPr/>
        </p:nvGrpSpPr>
        <p:grpSpPr>
          <a:xfrm>
            <a:off x="5501191" y="1798142"/>
            <a:ext cx="2980275" cy="3502620"/>
            <a:chOff x="8734977" y="1914520"/>
            <a:chExt cx="2980275" cy="3502620"/>
          </a:xfrm>
        </p:grpSpPr>
        <p:graphicFrame>
          <p:nvGraphicFramePr>
            <p:cNvPr id="10" name="Object 9"/>
            <p:cNvGraphicFramePr>
              <a:graphicFrameLocks noChangeAspect="1"/>
            </p:cNvGraphicFramePr>
            <p:nvPr/>
          </p:nvGraphicFramePr>
          <p:xfrm>
            <a:off x="8840337" y="1978808"/>
            <a:ext cx="2874915" cy="3438332"/>
          </p:xfrm>
          <a:graphic>
            <a:graphicData uri="http://schemas.openxmlformats.org/presentationml/2006/ole">
              <mc:AlternateContent xmlns:mc="http://schemas.openxmlformats.org/markup-compatibility/2006">
                <mc:Choice xmlns:v="urn:schemas-microsoft-com:vml" Requires="v">
                  <p:oleObj spid="_x0000_s1068" name="Image" r:id="rId7" imgW="2819400" imgH="3371850" progId="Photoshop.Image.15">
                    <p:embed/>
                  </p:oleObj>
                </mc:Choice>
                <mc:Fallback>
                  <p:oleObj name="Image" r:id="rId7" imgW="2819400" imgH="3371850" progId="Photoshop.Image.15">
                    <p:embed/>
                    <p:pic>
                      <p:nvPicPr>
                        <p:cNvPr id="0" name="Object 9"/>
                        <p:cNvPicPr/>
                        <p:nvPr/>
                      </p:nvPicPr>
                      <p:blipFill>
                        <a:blip r:embed="rId8"/>
                        <a:stretch>
                          <a:fillRect/>
                        </a:stretch>
                      </p:blipFill>
                      <p:spPr>
                        <a:xfrm>
                          <a:off x="8840337" y="1978808"/>
                          <a:ext cx="2874915" cy="3438332"/>
                        </a:xfrm>
                        <a:prstGeom prst="rect">
                          <a:avLst/>
                        </a:prstGeom>
                      </p:spPr>
                    </p:pic>
                  </p:oleObj>
                </mc:Fallback>
              </mc:AlternateContent>
            </a:graphicData>
          </a:graphic>
        </p:graphicFrame>
        <p:sp>
          <p:nvSpPr>
            <p:cNvPr id="11" name="Rectangle 10"/>
            <p:cNvSpPr/>
            <p:nvPr/>
          </p:nvSpPr>
          <p:spPr>
            <a:xfrm>
              <a:off x="8734977" y="4846241"/>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80"/>
              <a:endParaRPr lang="en-US" sz="1835">
                <a:solidFill>
                  <a:srgbClr val="FFFFFF"/>
                </a:solidFill>
              </a:endParaRPr>
            </a:p>
          </p:txBody>
        </p:sp>
        <p:sp>
          <p:nvSpPr>
            <p:cNvPr id="13" name="Rectangle 12"/>
            <p:cNvSpPr/>
            <p:nvPr/>
          </p:nvSpPr>
          <p:spPr>
            <a:xfrm>
              <a:off x="8760866" y="1914520"/>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80"/>
              <a:endParaRPr lang="en-US" sz="1835">
                <a:solidFill>
                  <a:srgbClr val="FFFFFF"/>
                </a:solidFill>
              </a:endParaRPr>
            </a:p>
          </p:txBody>
        </p:sp>
        <p:pic>
          <p:nvPicPr>
            <p:cNvPr id="14" name="Picture 13"/>
            <p:cNvPicPr>
              <a:picLocks noChangeAspect="1"/>
            </p:cNvPicPr>
            <p:nvPr/>
          </p:nvPicPr>
          <p:blipFill>
            <a:blip r:embed="rId5" cstate="screen"/>
            <a:stretch>
              <a:fillRect/>
            </a:stretch>
          </p:blipFill>
          <p:spPr>
            <a:xfrm>
              <a:off x="8879361" y="1984820"/>
              <a:ext cx="551163" cy="440930"/>
            </a:xfrm>
            <a:prstGeom prst="rect">
              <a:avLst/>
            </a:prstGeom>
          </p:spPr>
        </p:pic>
      </p:grpSp>
      <p:grpSp>
        <p:nvGrpSpPr>
          <p:cNvPr id="3" name="Group 2"/>
          <p:cNvGrpSpPr/>
          <p:nvPr/>
        </p:nvGrpSpPr>
        <p:grpSpPr>
          <a:xfrm>
            <a:off x="8936696" y="1914520"/>
            <a:ext cx="2604884" cy="3502620"/>
            <a:chOff x="5935801" y="1914520"/>
            <a:chExt cx="2604884" cy="3502620"/>
          </a:xfrm>
        </p:grpSpPr>
        <p:graphicFrame>
          <p:nvGraphicFramePr>
            <p:cNvPr id="12" name="Object 11"/>
            <p:cNvGraphicFramePr>
              <a:graphicFrameLocks noChangeAspect="1"/>
            </p:cNvGraphicFramePr>
            <p:nvPr/>
          </p:nvGraphicFramePr>
          <p:xfrm>
            <a:off x="5935801" y="1914520"/>
            <a:ext cx="2604884" cy="3502620"/>
          </p:xfrm>
          <a:graphic>
            <a:graphicData uri="http://schemas.openxmlformats.org/presentationml/2006/ole">
              <mc:AlternateContent xmlns:mc="http://schemas.openxmlformats.org/markup-compatibility/2006">
                <mc:Choice xmlns:v="urn:schemas-microsoft-com:vml" Requires="v">
                  <p:oleObj spid="_x0000_s1069" name="Image" r:id="rId9" imgW="2819400" imgH="3790950" progId="Photoshop.Image.15">
                    <p:embed/>
                  </p:oleObj>
                </mc:Choice>
                <mc:Fallback>
                  <p:oleObj name="Image" r:id="rId9" imgW="2819400" imgH="3790950" progId="Photoshop.Image.15">
                    <p:embed/>
                    <p:pic>
                      <p:nvPicPr>
                        <p:cNvPr id="0" name="Object 11"/>
                        <p:cNvPicPr/>
                        <p:nvPr/>
                      </p:nvPicPr>
                      <p:blipFill>
                        <a:blip r:embed="rId10"/>
                        <a:stretch>
                          <a:fillRect/>
                        </a:stretch>
                      </p:blipFill>
                      <p:spPr>
                        <a:xfrm>
                          <a:off x="5935801" y="1914520"/>
                          <a:ext cx="2604884" cy="3502620"/>
                        </a:xfrm>
                        <a:prstGeom prst="rect">
                          <a:avLst/>
                        </a:prstGeom>
                      </p:spPr>
                    </p:pic>
                  </p:oleObj>
                </mc:Fallback>
              </mc:AlternateContent>
            </a:graphicData>
          </a:graphic>
        </p:graphicFrame>
        <p:pic>
          <p:nvPicPr>
            <p:cNvPr id="15" name="Picture 14"/>
            <p:cNvPicPr>
              <a:picLocks noChangeAspect="1"/>
            </p:cNvPicPr>
            <p:nvPr/>
          </p:nvPicPr>
          <p:blipFill>
            <a:blip r:embed="rId6" cstate="screen"/>
            <a:stretch>
              <a:fillRect/>
            </a:stretch>
          </p:blipFill>
          <p:spPr>
            <a:xfrm rot="2044634">
              <a:off x="6733669" y="2965388"/>
              <a:ext cx="698817" cy="552065"/>
            </a:xfrm>
            <a:prstGeom prst="rect">
              <a:avLst/>
            </a:prstGeom>
          </p:spPr>
        </p:pic>
      </p:gr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a:t>
            </a:r>
            <a:r>
              <a:rPr lang="en-GB" dirty="0" smtClean="0"/>
              <a:t>ser theme and contrast preferences</a:t>
            </a:r>
            <a:endParaRPr lang="en-GB" dirty="0"/>
          </a:p>
        </p:txBody>
      </p:sp>
      <p:sp>
        <p:nvSpPr>
          <p:cNvPr id="3" name="Text Placeholder 2"/>
          <p:cNvSpPr>
            <a:spLocks noGrp="1"/>
          </p:cNvSpPr>
          <p:nvPr>
            <p:ph type="body" sz="quarter" idx="10"/>
          </p:nvPr>
        </p:nvSpPr>
        <p:spPr>
          <a:xfrm>
            <a:off x="269241" y="1189175"/>
            <a:ext cx="5378548" cy="5030288"/>
          </a:xfrm>
        </p:spPr>
        <p:txBody>
          <a:bodyPr/>
          <a:lstStyle/>
          <a:p>
            <a:r>
              <a:rPr lang="en-GB" sz="3135" dirty="0"/>
              <a:t>On Windows </a:t>
            </a:r>
            <a:r>
              <a:rPr lang="en-GB" sz="3135" dirty="0" smtClean="0"/>
              <a:t>10, </a:t>
            </a:r>
            <a:r>
              <a:rPr lang="en-GB" sz="3135" dirty="0"/>
              <a:t>users can select </a:t>
            </a:r>
            <a:r>
              <a:rPr lang="en-GB" sz="3135" dirty="0" smtClean="0"/>
              <a:t>an </a:t>
            </a:r>
            <a:r>
              <a:rPr lang="en-GB" sz="3135" dirty="0"/>
              <a:t>accent </a:t>
            </a:r>
            <a:r>
              <a:rPr lang="en-GB" sz="3135" dirty="0" err="1" smtClean="0"/>
              <a:t>color</a:t>
            </a:r>
            <a:endParaRPr lang="en-GB" sz="3135" dirty="0" smtClean="0"/>
          </a:p>
          <a:p>
            <a:pPr lvl="1"/>
            <a:r>
              <a:rPr lang="en-GB" dirty="0" smtClean="0"/>
              <a:t>You can use this </a:t>
            </a:r>
            <a:r>
              <a:rPr lang="en-GB" dirty="0" err="1" smtClean="0"/>
              <a:t>color</a:t>
            </a:r>
            <a:r>
              <a:rPr lang="en-GB" dirty="0" smtClean="0"/>
              <a:t> like this:</a:t>
            </a:r>
            <a:endParaRPr lang="en-GB" dirty="0" smtClean="0"/>
          </a:p>
          <a:p>
            <a:pPr lvl="1"/>
            <a:endParaRPr lang="en-GB" dirty="0" smtClean="0"/>
          </a:p>
          <a:p>
            <a:pPr lvl="1"/>
            <a:endParaRPr lang="en-GB" dirty="0" smtClean="0"/>
          </a:p>
          <a:p>
            <a:r>
              <a:rPr lang="en-GB" dirty="0" smtClean="0"/>
              <a:t>On Windows 10 Mobile, also can select Light or Dark mode</a:t>
            </a:r>
            <a:endParaRPr lang="en-GB" sz="3135" dirty="0"/>
          </a:p>
          <a:p>
            <a:pPr lvl="1"/>
            <a:r>
              <a:rPr lang="en-GB" dirty="0"/>
              <a:t>Unlike </a:t>
            </a:r>
            <a:r>
              <a:rPr lang="en-GB" dirty="0" smtClean="0"/>
              <a:t>Windows </a:t>
            </a:r>
            <a:r>
              <a:rPr lang="en-GB" dirty="0"/>
              <a:t>Phone 8.1, your app does not </a:t>
            </a:r>
            <a:r>
              <a:rPr lang="en-GB" dirty="0" smtClean="0"/>
              <a:t>automatically apply </a:t>
            </a:r>
            <a:r>
              <a:rPr lang="en-GB" dirty="0"/>
              <a:t>the Light or Dark </a:t>
            </a:r>
            <a:r>
              <a:rPr lang="en-GB" dirty="0" smtClean="0"/>
              <a:t>theme</a:t>
            </a:r>
            <a:endParaRPr lang="en-GB" dirty="0"/>
          </a:p>
          <a:p>
            <a:r>
              <a:rPr lang="en-GB" sz="3135" dirty="0" smtClean="0"/>
              <a:t>User can </a:t>
            </a:r>
            <a:r>
              <a:rPr lang="en-GB" sz="3135" dirty="0"/>
              <a:t>also select text size and/or High Contrast</a:t>
            </a:r>
            <a:endParaRPr lang="en-GB" sz="3135" dirty="0"/>
          </a:p>
          <a:p>
            <a:pPr lvl="1"/>
            <a:r>
              <a:rPr lang="en-GB" dirty="0" smtClean="0"/>
              <a:t>Test your apps to respect these settings</a:t>
            </a:r>
            <a:endParaRPr lang="en-GB" dirty="0" smtClean="0"/>
          </a:p>
        </p:txBody>
      </p:sp>
      <p:pic>
        <p:nvPicPr>
          <p:cNvPr id="5" name="Picture 4"/>
          <p:cNvPicPr>
            <a:picLocks noChangeAspect="1"/>
          </p:cNvPicPr>
          <p:nvPr/>
        </p:nvPicPr>
        <p:blipFill>
          <a:blip r:embed="rId1" cstate="screen"/>
          <a:stretch>
            <a:fillRect/>
          </a:stretch>
        </p:blipFill>
        <p:spPr>
          <a:xfrm>
            <a:off x="5915213" y="1310566"/>
            <a:ext cx="5173460" cy="3737615"/>
          </a:xfrm>
          <a:prstGeom prst="rect">
            <a:avLst/>
          </a:prstGeom>
        </p:spPr>
      </p:pic>
      <p:pic>
        <p:nvPicPr>
          <p:cNvPr id="6" name="Picture 5"/>
          <p:cNvPicPr>
            <a:picLocks noChangeAspect="1"/>
          </p:cNvPicPr>
          <p:nvPr/>
        </p:nvPicPr>
        <p:blipFill>
          <a:blip r:embed="rId2" cstate="screen"/>
          <a:stretch>
            <a:fillRect/>
          </a:stretch>
        </p:blipFill>
        <p:spPr>
          <a:xfrm>
            <a:off x="9561022" y="2225841"/>
            <a:ext cx="2364058" cy="4445919"/>
          </a:xfrm>
          <a:prstGeom prst="rect">
            <a:avLst/>
          </a:prstGeom>
        </p:spPr>
      </p:pic>
      <p:sp>
        <p:nvSpPr>
          <p:cNvPr id="7" name="Rectangle 6"/>
          <p:cNvSpPr/>
          <p:nvPr/>
        </p:nvSpPr>
        <p:spPr>
          <a:xfrm>
            <a:off x="318846" y="2533042"/>
            <a:ext cx="6096000" cy="646331"/>
          </a:xfrm>
          <a:prstGeom prst="rect">
            <a:avLst/>
          </a:prstGeom>
        </p:spPr>
        <p:txBody>
          <a:bodyPr>
            <a:spAutoFit/>
          </a:bodyPr>
          <a:lstStyle/>
          <a:p>
            <a:r>
              <a:rPr lang="en-GB" dirty="0">
                <a:solidFill>
                  <a:srgbClr val="0000FF"/>
                </a:solidFill>
                <a:highlight>
                  <a:srgbClr val="FFFFFF"/>
                </a:highlight>
                <a:latin typeface="Consolas" panose="020B0609020204030204" pitchFamily="49" charset="0"/>
              </a:rPr>
              <a:t>&lt;</a:t>
            </a:r>
            <a:r>
              <a:rPr lang="en-GB" dirty="0" err="1">
                <a:solidFill>
                  <a:srgbClr val="A31515"/>
                </a:solidFill>
                <a:highlight>
                  <a:srgbClr val="FFFFFF"/>
                </a:highlight>
                <a:latin typeface="Consolas" panose="020B0609020204030204" pitchFamily="49" charset="0"/>
              </a:rPr>
              <a:t>SolidColorBrush</a:t>
            </a:r>
            <a:r>
              <a:rPr lang="en-GB" dirty="0">
                <a:solidFill>
                  <a:srgbClr val="FF0000"/>
                </a:solidFill>
                <a:highlight>
                  <a:srgbClr val="FFFFFF"/>
                </a:highlight>
                <a:latin typeface="Consolas" panose="020B0609020204030204" pitchFamily="49" charset="0"/>
              </a:rPr>
              <a:t> x</a:t>
            </a:r>
            <a:r>
              <a:rPr lang="en-GB" dirty="0">
                <a:solidFill>
                  <a:srgbClr val="0000FF"/>
                </a:solidFill>
                <a:highlight>
                  <a:srgbClr val="FFFFFF"/>
                </a:highlight>
                <a:latin typeface="Consolas" panose="020B0609020204030204" pitchFamily="49" charset="0"/>
              </a:rPr>
              <a:t>:</a:t>
            </a:r>
            <a:r>
              <a:rPr lang="en-GB" dirty="0">
                <a:solidFill>
                  <a:srgbClr val="FF0000"/>
                </a:solidFill>
                <a:highlight>
                  <a:srgbClr val="FFFFFF"/>
                </a:highlight>
                <a:latin typeface="Consolas" panose="020B0609020204030204" pitchFamily="49" charset="0"/>
              </a:rPr>
              <a:t>Key</a:t>
            </a:r>
            <a:r>
              <a:rPr lang="en-GB" dirty="0">
                <a:solidFill>
                  <a:srgbClr val="0000FF"/>
                </a:solidFill>
                <a:highlight>
                  <a:srgbClr val="FFFFFF"/>
                </a:highlight>
                <a:latin typeface="Consolas" panose="020B0609020204030204" pitchFamily="49" charset="0"/>
              </a:rPr>
              <a:t>="AccentBrush"</a:t>
            </a:r>
            <a:r>
              <a:rPr lang="en-GB" dirty="0">
                <a:solidFill>
                  <a:srgbClr val="FF0000"/>
                </a:solidFill>
                <a:highlight>
                  <a:srgbClr val="FFFFFF"/>
                </a:highlight>
                <a:latin typeface="Consolas" panose="020B0609020204030204" pitchFamily="49" charset="0"/>
              </a:rPr>
              <a:t> </a:t>
            </a:r>
            <a:r>
              <a:rPr lang="en-GB" dirty="0" err="1">
                <a:solidFill>
                  <a:srgbClr val="FF0000"/>
                </a:solidFill>
                <a:highlight>
                  <a:srgbClr val="FFFFFF"/>
                </a:highlight>
                <a:latin typeface="Consolas" panose="020B0609020204030204" pitchFamily="49" charset="0"/>
              </a:rPr>
              <a:t>Color</a:t>
            </a:r>
            <a:r>
              <a:rPr lang="en-GB" dirty="0">
                <a:solidFill>
                  <a:srgbClr val="0000FF"/>
                </a:solidFill>
                <a:highlight>
                  <a:srgbClr val="FFFFFF"/>
                </a:highlight>
                <a:latin typeface="Consolas" panose="020B0609020204030204" pitchFamily="49" charset="0"/>
              </a:rPr>
              <a:t>="{</a:t>
            </a:r>
            <a:r>
              <a:rPr lang="en-GB" dirty="0" err="1">
                <a:solidFill>
                  <a:srgbClr val="A31515"/>
                </a:solidFill>
                <a:highlight>
                  <a:srgbClr val="FFFFFF"/>
                </a:highlight>
                <a:latin typeface="Consolas" panose="020B0609020204030204" pitchFamily="49" charset="0"/>
              </a:rPr>
              <a:t>ThemeResource</a:t>
            </a:r>
            <a:r>
              <a:rPr lang="en-GB" dirty="0">
                <a:solidFill>
                  <a:srgbClr val="FF0000"/>
                </a:solidFill>
                <a:highlight>
                  <a:srgbClr val="FFFFFF"/>
                </a:highlight>
                <a:latin typeface="Consolas" panose="020B0609020204030204" pitchFamily="49" charset="0"/>
              </a:rPr>
              <a:t> </a:t>
            </a:r>
            <a:r>
              <a:rPr lang="en-GB" dirty="0" err="1">
                <a:solidFill>
                  <a:srgbClr val="FF0000"/>
                </a:solidFill>
                <a:highlight>
                  <a:srgbClr val="FFFFFF"/>
                </a:highlight>
                <a:latin typeface="Consolas" panose="020B0609020204030204" pitchFamily="49" charset="0"/>
              </a:rPr>
              <a:t>SystemAccentColor</a:t>
            </a:r>
            <a:r>
              <a:rPr lang="en-GB" dirty="0" smtClean="0">
                <a:solidFill>
                  <a:srgbClr val="0000FF"/>
                </a:solidFill>
                <a:highlight>
                  <a:srgbClr val="FFFFFF"/>
                </a:highlight>
                <a:latin typeface="Consolas" panose="020B0609020204030204" pitchFamily="49" charset="0"/>
              </a:rPr>
              <a:t>}"/&gt;</a:t>
            </a:r>
            <a:endParaRPr lang="en-GB"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smtClean="0"/>
              <a:t>Requesting Light or Dark theme</a:t>
            </a:r>
            <a:endParaRPr lang="en-GB" dirty="0"/>
          </a:p>
        </p:txBody>
      </p:sp>
      <p:sp>
        <p:nvSpPr>
          <p:cNvPr id="11" name="Text Placeholder 10"/>
          <p:cNvSpPr>
            <a:spLocks noGrp="1"/>
          </p:cNvSpPr>
          <p:nvPr>
            <p:ph type="body" sz="quarter" idx="10"/>
          </p:nvPr>
        </p:nvSpPr>
        <p:spPr>
          <a:xfrm>
            <a:off x="269239" y="1189177"/>
            <a:ext cx="11653523" cy="4813177"/>
          </a:xfrm>
        </p:spPr>
        <p:txBody>
          <a:bodyPr/>
          <a:lstStyle/>
          <a:p>
            <a:r>
              <a:rPr lang="en-GB" sz="2745" dirty="0" smtClean="0"/>
              <a:t>Request </a:t>
            </a:r>
            <a:r>
              <a:rPr lang="en-GB" sz="2745" dirty="0"/>
              <a:t>the theme for your app in </a:t>
            </a:r>
            <a:r>
              <a:rPr lang="en-GB" sz="2745" dirty="0" err="1"/>
              <a:t>app.xaml</a:t>
            </a:r>
            <a:r>
              <a:rPr lang="en-GB" sz="2745" dirty="0"/>
              <a:t>:</a:t>
            </a:r>
            <a:endParaRPr lang="en-GB" sz="2745" dirty="0"/>
          </a:p>
          <a:p>
            <a:endParaRPr lang="en-GB" sz="2745" dirty="0"/>
          </a:p>
          <a:p>
            <a:endParaRPr lang="en-GB" sz="2745" dirty="0"/>
          </a:p>
          <a:p>
            <a:endParaRPr lang="en-GB" sz="2745" dirty="0"/>
          </a:p>
          <a:p>
            <a:endParaRPr lang="en-GB" sz="2745" dirty="0"/>
          </a:p>
          <a:p>
            <a:endParaRPr lang="en-GB" sz="2745" dirty="0"/>
          </a:p>
          <a:p>
            <a:endParaRPr lang="en-GB" sz="2745" dirty="0"/>
          </a:p>
          <a:p>
            <a:r>
              <a:rPr lang="en-GB" sz="2745" dirty="0"/>
              <a:t>You can also apply the </a:t>
            </a:r>
            <a:r>
              <a:rPr lang="en-GB" sz="2745" dirty="0" err="1"/>
              <a:t>RequestedTheme</a:t>
            </a:r>
            <a:r>
              <a:rPr lang="en-GB" sz="2745" dirty="0"/>
              <a:t> attribute to any </a:t>
            </a:r>
            <a:r>
              <a:rPr lang="en-GB" sz="2745" dirty="0" smtClean="0"/>
              <a:t>Page or Control</a:t>
            </a:r>
            <a:r>
              <a:rPr lang="en-GB" sz="2745" dirty="0"/>
              <a:t>:</a:t>
            </a:r>
            <a:endParaRPr lang="en-GB" sz="2745" dirty="0"/>
          </a:p>
          <a:p>
            <a:r>
              <a:rPr lang="en-US" sz="1960" dirty="0">
                <a:solidFill>
                  <a:srgbClr val="000000"/>
                </a:solidFill>
                <a:latin typeface="Consolas" panose="020B0609020204030204" pitchFamily="49" charset="0"/>
                <a:cs typeface="Consolas" panose="020B0609020204030204" pitchFamily="49" charset="0"/>
              </a:rPr>
              <a:t>&lt;</a:t>
            </a:r>
            <a:r>
              <a:rPr lang="en-US" sz="1960" dirty="0" err="1">
                <a:solidFill>
                  <a:srgbClr val="000000"/>
                </a:solidFill>
                <a:latin typeface="Consolas" panose="020B0609020204030204" pitchFamily="49" charset="0"/>
                <a:cs typeface="Consolas" panose="020B0609020204030204" pitchFamily="49" charset="0"/>
              </a:rPr>
              <a:t>StackPanel</a:t>
            </a:r>
            <a:r>
              <a:rPr lang="en-US" sz="1960" dirty="0">
                <a:solidFill>
                  <a:srgbClr val="000000"/>
                </a:solidFill>
                <a:latin typeface="Consolas" panose="020B0609020204030204" pitchFamily="49" charset="0"/>
                <a:cs typeface="Consolas" panose="020B0609020204030204" pitchFamily="49" charset="0"/>
              </a:rPr>
              <a:t> </a:t>
            </a:r>
            <a:r>
              <a:rPr lang="en-US" sz="1960" dirty="0" err="1">
                <a:solidFill>
                  <a:srgbClr val="000000"/>
                </a:solidFill>
                <a:latin typeface="Consolas" panose="020B0609020204030204" pitchFamily="49" charset="0"/>
                <a:cs typeface="Consolas" panose="020B0609020204030204" pitchFamily="49" charset="0"/>
              </a:rPr>
              <a:t>RequestedTheme</a:t>
            </a:r>
            <a:r>
              <a:rPr lang="en-US" sz="1960" dirty="0">
                <a:solidFill>
                  <a:srgbClr val="000000"/>
                </a:solidFill>
                <a:latin typeface="Consolas" panose="020B0609020204030204" pitchFamily="49" charset="0"/>
                <a:cs typeface="Consolas" panose="020B0609020204030204" pitchFamily="49" charset="0"/>
              </a:rPr>
              <a:t>="Light"&gt; … &lt;/</a:t>
            </a:r>
            <a:r>
              <a:rPr lang="en-US" sz="1960" dirty="0" err="1">
                <a:solidFill>
                  <a:srgbClr val="000000"/>
                </a:solidFill>
                <a:latin typeface="Consolas" panose="020B0609020204030204" pitchFamily="49" charset="0"/>
                <a:cs typeface="Consolas" panose="020B0609020204030204" pitchFamily="49" charset="0"/>
              </a:rPr>
              <a:t>StackPanel</a:t>
            </a:r>
            <a:r>
              <a:rPr lang="en-US" sz="1960" dirty="0">
                <a:solidFill>
                  <a:srgbClr val="000000"/>
                </a:solidFill>
                <a:latin typeface="Consolas" panose="020B0609020204030204" pitchFamily="49" charset="0"/>
                <a:cs typeface="Consolas" panose="020B0609020204030204" pitchFamily="49" charset="0"/>
              </a:rPr>
              <a:t>&gt;</a:t>
            </a:r>
            <a:endParaRPr lang="en-US" sz="1960" dirty="0">
              <a:solidFill>
                <a:srgbClr val="000000"/>
              </a:solidFill>
              <a:latin typeface="Consolas" panose="020B0609020204030204" pitchFamily="49" charset="0"/>
              <a:cs typeface="Consolas" panose="020B0609020204030204" pitchFamily="49" charset="0"/>
            </a:endParaRPr>
          </a:p>
          <a:p>
            <a:endParaRPr lang="en-GB" dirty="0"/>
          </a:p>
        </p:txBody>
      </p:sp>
      <p:pic>
        <p:nvPicPr>
          <p:cNvPr id="12" name="Picture 11"/>
          <p:cNvPicPr>
            <a:picLocks noChangeAspect="1"/>
          </p:cNvPicPr>
          <p:nvPr/>
        </p:nvPicPr>
        <p:blipFill>
          <a:blip r:embed="rId1"/>
          <a:stretch>
            <a:fillRect/>
          </a:stretch>
        </p:blipFill>
        <p:spPr>
          <a:xfrm>
            <a:off x="2532124" y="1783015"/>
            <a:ext cx="7127752" cy="2171976"/>
          </a:xfrm>
          <a:prstGeom prst="rect">
            <a:avLst/>
          </a:prstGeom>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standard controls </a:t>
            </a:r>
            <a:br>
              <a:rPr lang="en-US" dirty="0" smtClean="0"/>
            </a:br>
            <a:r>
              <a:rPr lang="en-US" dirty="0" smtClean="0"/>
              <a:t>gets you a long way</a:t>
            </a:r>
            <a:endParaRPr lang="en-US"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controls</a:t>
            </a:r>
            <a:endParaRPr lang="en-US" dirty="0"/>
          </a:p>
        </p:txBody>
      </p:sp>
      <p:graphicFrame>
        <p:nvGraphicFramePr>
          <p:cNvPr id="8" name="Diagram 7"/>
          <p:cNvGraphicFramePr/>
          <p:nvPr/>
        </p:nvGraphicFramePr>
        <p:xfrm>
          <a:off x="511741" y="1914100"/>
          <a:ext cx="11159941" cy="20715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Canvas</a:t>
            </a:r>
            <a:endParaRPr lang="en-US" dirty="0"/>
          </a:p>
        </p:txBody>
      </p:sp>
      <p:pic>
        <p:nvPicPr>
          <p:cNvPr id="4" name="Picture 3"/>
          <p:cNvPicPr>
            <a:picLocks noChangeAspect="1"/>
          </p:cNvPicPr>
          <p:nvPr/>
        </p:nvPicPr>
        <p:blipFill>
          <a:blip r:embed="rId1"/>
          <a:stretch>
            <a:fillRect/>
          </a:stretch>
        </p:blipFill>
        <p:spPr>
          <a:xfrm>
            <a:off x="8307678" y="2010704"/>
            <a:ext cx="3429000" cy="3057525"/>
          </a:xfrm>
          <a:prstGeom prst="rect">
            <a:avLst/>
          </a:prstGeom>
        </p:spPr>
      </p:pic>
      <p:pic>
        <p:nvPicPr>
          <p:cNvPr id="7" name="Picture 6"/>
          <p:cNvPicPr>
            <a:picLocks noChangeAspect="1"/>
          </p:cNvPicPr>
          <p:nvPr/>
        </p:nvPicPr>
        <p:blipFill>
          <a:blip r:embed="rId2"/>
          <a:stretch>
            <a:fillRect/>
          </a:stretch>
        </p:blipFill>
        <p:spPr>
          <a:xfrm>
            <a:off x="526161" y="1578246"/>
            <a:ext cx="7191144" cy="3922442"/>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StackPanel</a:t>
            </a:r>
            <a:endParaRPr lang="en-US" dirty="0"/>
          </a:p>
        </p:txBody>
      </p:sp>
      <p:pic>
        <p:nvPicPr>
          <p:cNvPr id="2" name="Picture 1"/>
          <p:cNvPicPr>
            <a:picLocks noChangeAspect="1"/>
          </p:cNvPicPr>
          <p:nvPr/>
        </p:nvPicPr>
        <p:blipFill>
          <a:blip r:embed="rId1"/>
          <a:stretch>
            <a:fillRect/>
          </a:stretch>
        </p:blipFill>
        <p:spPr>
          <a:xfrm>
            <a:off x="512455" y="1314450"/>
            <a:ext cx="5629275" cy="4229100"/>
          </a:xfrm>
          <a:prstGeom prst="rect">
            <a:avLst/>
          </a:prstGeom>
        </p:spPr>
      </p:pic>
      <p:pic>
        <p:nvPicPr>
          <p:cNvPr id="5" name="Picture 4"/>
          <p:cNvPicPr>
            <a:picLocks noChangeAspect="1"/>
          </p:cNvPicPr>
          <p:nvPr/>
        </p:nvPicPr>
        <p:blipFill>
          <a:blip r:embed="rId2"/>
          <a:stretch>
            <a:fillRect/>
          </a:stretch>
        </p:blipFill>
        <p:spPr>
          <a:xfrm>
            <a:off x="8640452" y="404812"/>
            <a:ext cx="2962275" cy="6048375"/>
          </a:xfrm>
          <a:prstGeom prst="rect">
            <a:avLst/>
          </a:prstGeom>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Grid</a:t>
            </a:r>
            <a:endParaRPr lang="en-US" dirty="0"/>
          </a:p>
        </p:txBody>
      </p:sp>
      <p:pic>
        <p:nvPicPr>
          <p:cNvPr id="4" name="Picture 3"/>
          <p:cNvPicPr>
            <a:picLocks noChangeAspect="1"/>
          </p:cNvPicPr>
          <p:nvPr/>
        </p:nvPicPr>
        <p:blipFill>
          <a:blip r:embed="rId1"/>
          <a:stretch>
            <a:fillRect/>
          </a:stretch>
        </p:blipFill>
        <p:spPr>
          <a:xfrm>
            <a:off x="379514" y="1432583"/>
            <a:ext cx="6905625" cy="4371975"/>
          </a:xfrm>
          <a:prstGeom prst="rect">
            <a:avLst/>
          </a:prstGeom>
        </p:spPr>
      </p:pic>
      <p:pic>
        <p:nvPicPr>
          <p:cNvPr id="6" name="Picture 5"/>
          <p:cNvPicPr>
            <a:picLocks noChangeAspect="1"/>
          </p:cNvPicPr>
          <p:nvPr/>
        </p:nvPicPr>
        <p:blipFill>
          <a:blip r:embed="rId2" cstate="screen"/>
          <a:stretch>
            <a:fillRect/>
          </a:stretch>
        </p:blipFill>
        <p:spPr>
          <a:xfrm>
            <a:off x="6032810" y="1432583"/>
            <a:ext cx="5962533" cy="3271957"/>
          </a:xfrm>
          <a:prstGeom prst="rect">
            <a:avLst/>
          </a:prstGeom>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lIns="91440" tIns="91440" rIns="34294" bIns="34294" anchor="b" anchorCtr="0"/>
      <a:lstStyle>
        <a:defPPr defTabSz="932180">
          <a:defRPr sz="8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4874</Words>
  <Application>WPS 演示</Application>
  <PresentationFormat>Widescreen</PresentationFormat>
  <Paragraphs>297</Paragraphs>
  <Slides>42</Slides>
  <Notes>5</Notes>
  <HiddenSlides>0</HiddenSlides>
  <MMClips>2</MMClips>
  <ScaleCrop>false</ScaleCrop>
  <HeadingPairs>
    <vt:vector size="8" baseType="variant">
      <vt:variant>
        <vt:lpstr>已用的字体</vt:lpstr>
      </vt:variant>
      <vt:variant>
        <vt:i4>18</vt:i4>
      </vt:variant>
      <vt:variant>
        <vt:lpstr>主题</vt:lpstr>
      </vt:variant>
      <vt:variant>
        <vt:i4>4</vt:i4>
      </vt:variant>
      <vt:variant>
        <vt:lpstr>嵌入 OLE 服务器</vt:lpstr>
      </vt:variant>
      <vt:variant>
        <vt:i4>4</vt:i4>
      </vt:variant>
      <vt:variant>
        <vt:lpstr>幻灯片标题</vt:lpstr>
      </vt:variant>
      <vt:variant>
        <vt:i4>42</vt:i4>
      </vt:variant>
    </vt:vector>
  </HeadingPairs>
  <TitlesOfParts>
    <vt:vector size="68" baseType="lpstr">
      <vt:lpstr>Arial</vt:lpstr>
      <vt:lpstr>宋体</vt:lpstr>
      <vt:lpstr>Wingdings</vt:lpstr>
      <vt:lpstr>Segoe UI</vt:lpstr>
      <vt:lpstr>Segoe UI Semilight</vt:lpstr>
      <vt:lpstr>Segoe UI Light</vt:lpstr>
      <vt:lpstr>MS PGothic</vt:lpstr>
      <vt:lpstr>Lucida Grande</vt:lpstr>
      <vt:lpstr>Consolas</vt:lpstr>
      <vt:lpstr>Consolas</vt:lpstr>
      <vt:lpstr>Avenir LT Pro 45 Book</vt:lpstr>
      <vt:lpstr>Segoe UI</vt:lpstr>
      <vt:lpstr>微软雅黑</vt:lpstr>
      <vt:lpstr>Arial Unicode MS</vt:lpstr>
      <vt:lpstr>Calibri</vt:lpstr>
      <vt:lpstr>Times New Roman</vt:lpstr>
      <vt:lpstr>Segoe UI Light</vt:lpstr>
      <vt:lpstr>Segoe Print</vt:lpstr>
      <vt:lpstr>BUILD CHARCOAL BACKGROUND</vt:lpstr>
      <vt:lpstr>1_BUILD CHARCOAL BACKGROUND</vt:lpstr>
      <vt:lpstr>BUILD WHITE TEMPLATE</vt:lpstr>
      <vt:lpstr>5-30629_Build_Template_WHITE</vt:lpstr>
      <vt:lpstr>Photoshop.Image.15</vt:lpstr>
      <vt:lpstr>Photoshop.Image.15</vt:lpstr>
      <vt:lpstr>Photoshop.Image.15</vt:lpstr>
      <vt:lpstr>Photoshop.Image.15</vt:lpstr>
      <vt:lpstr>XAML Controls Developer’s Guide to Windows 10</vt:lpstr>
      <vt:lpstr>Controls in the XAML toolbox</vt:lpstr>
      <vt:lpstr>Adaptive controls</vt:lpstr>
      <vt:lpstr>Input intelligence</vt:lpstr>
      <vt:lpstr>Using standard controls  gets you a long way</vt:lpstr>
      <vt:lpstr>Layout controls</vt:lpstr>
      <vt:lpstr>Canvas</vt:lpstr>
      <vt:lpstr>StackPanel</vt:lpstr>
      <vt:lpstr>Grid</vt:lpstr>
      <vt:lpstr>Proportional layout with Grid</vt:lpstr>
      <vt:lpstr>Proportional layout with Grid</vt:lpstr>
      <vt:lpstr>Demo: Layout with Grid</vt:lpstr>
      <vt:lpstr>WrapGrid</vt:lpstr>
      <vt:lpstr>ScrollViewer</vt:lpstr>
      <vt:lpstr>Introducing the Relative Panel</vt:lpstr>
      <vt:lpstr>XAML's RelativePanel control</vt:lpstr>
      <vt:lpstr>Align with panel</vt:lpstr>
      <vt:lpstr>Align with sibling (below, center)</vt:lpstr>
      <vt:lpstr>Demo: RelativePanel</vt:lpstr>
      <vt:lpstr>SplitView</vt:lpstr>
      <vt:lpstr>Demo: SplitView</vt:lpstr>
      <vt:lpstr>Buttons</vt:lpstr>
      <vt:lpstr>Text controls</vt:lpstr>
      <vt:lpstr>Selection and picker controls</vt:lpstr>
      <vt:lpstr>Collection/data controls</vt:lpstr>
      <vt:lpstr>Grid View Syntax</vt:lpstr>
      <vt:lpstr>List View Syntax</vt:lpstr>
      <vt:lpstr>Flip View Syntax</vt:lpstr>
      <vt:lpstr>Hub Syntax</vt:lpstr>
      <vt:lpstr>App bars and commands</vt:lpstr>
      <vt:lpstr>Flyout controls</vt:lpstr>
      <vt:lpstr>ContentDialog</vt:lpstr>
      <vt:lpstr>ContentDialog in XAML</vt:lpstr>
      <vt:lpstr>Demo: Flyout controls</vt:lpstr>
      <vt:lpstr>Progress, Media &amp; Inking controls</vt:lpstr>
      <vt:lpstr>Resources and Styles</vt:lpstr>
      <vt:lpstr>What is a XAML resource?</vt:lpstr>
      <vt:lpstr>Resource Scope</vt:lpstr>
      <vt:lpstr>Style Resources for TextBlock</vt:lpstr>
      <vt:lpstr>User theme and contrast preferences</vt:lpstr>
      <vt:lpstr>Requesting Light or Dark theme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zhoulin</cp:lastModifiedBy>
  <cp:revision>2</cp:revision>
  <dcterms:created xsi:type="dcterms:W3CDTF">2015-08-17T14:51:00Z</dcterms:created>
  <dcterms:modified xsi:type="dcterms:W3CDTF">2018-03-11T14:43:18Z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